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0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74075BF-A969-4B63-8110-3A22CC448C3B}"/>
              </a:ext>
            </a:extLst>
          </p:cNvPr>
          <p:cNvGrpSpPr/>
          <p:nvPr/>
        </p:nvGrpSpPr>
        <p:grpSpPr>
          <a:xfrm>
            <a:off x="7418948" y="1049506"/>
            <a:ext cx="1140240" cy="2231414"/>
            <a:chOff x="7370631" y="1032892"/>
            <a:chExt cx="1140240" cy="2231414"/>
          </a:xfrm>
        </p:grpSpPr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6D3E2CB8-0D2D-428D-BA49-BA07E4D5DE92}"/>
                </a:ext>
              </a:extLst>
            </p:cNvPr>
            <p:cNvSpPr/>
            <p:nvPr/>
          </p:nvSpPr>
          <p:spPr>
            <a:xfrm flipH="1">
              <a:off x="8050732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BD12DFCE-5566-4F3C-9D17-A70CD767EF04}"/>
                </a:ext>
              </a:extLst>
            </p:cNvPr>
            <p:cNvSpPr/>
            <p:nvPr/>
          </p:nvSpPr>
          <p:spPr>
            <a:xfrm>
              <a:off x="7440464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9A222169-7FF1-4B4D-AF73-F42D28FE1793}"/>
                </a:ext>
              </a:extLst>
            </p:cNvPr>
            <p:cNvSpPr/>
            <p:nvPr/>
          </p:nvSpPr>
          <p:spPr>
            <a:xfrm>
              <a:off x="7370631" y="1591138"/>
              <a:ext cx="1140240" cy="123657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CDE410CB-5E91-4884-94CF-B1E4867B5D0F}"/>
                </a:ext>
              </a:extLst>
            </p:cNvPr>
            <p:cNvSpPr/>
            <p:nvPr/>
          </p:nvSpPr>
          <p:spPr>
            <a:xfrm>
              <a:off x="7604746" y="2562173"/>
              <a:ext cx="193913" cy="308638"/>
            </a:xfrm>
            <a:prstGeom prst="ellips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92DE8847-EAB9-4D6B-B78E-A860808F88CE}"/>
                </a:ext>
              </a:extLst>
            </p:cNvPr>
            <p:cNvSpPr/>
            <p:nvPr/>
          </p:nvSpPr>
          <p:spPr>
            <a:xfrm>
              <a:off x="8082844" y="2562173"/>
              <a:ext cx="193913" cy="308638"/>
            </a:xfrm>
            <a:prstGeom prst="ellips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ACA0F56A-3F1D-4065-BFB3-D03933C11329}"/>
                </a:ext>
              </a:extLst>
            </p:cNvPr>
            <p:cNvSpPr/>
            <p:nvPr/>
          </p:nvSpPr>
          <p:spPr>
            <a:xfrm>
              <a:off x="7450929" y="1591138"/>
              <a:ext cx="979645" cy="1259694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C0BD2F09-00CA-4A34-9E13-9CECCF777A3E}"/>
                </a:ext>
              </a:extLst>
            </p:cNvPr>
            <p:cNvSpPr/>
            <p:nvPr/>
          </p:nvSpPr>
          <p:spPr>
            <a:xfrm>
              <a:off x="7427741" y="1032892"/>
              <a:ext cx="984740" cy="98473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533DDF38-77A7-4E51-AA6A-E97F2A448EA0}"/>
                </a:ext>
              </a:extLst>
            </p:cNvPr>
            <p:cNvSpPr/>
            <p:nvPr/>
          </p:nvSpPr>
          <p:spPr>
            <a:xfrm rot="5400000">
              <a:off x="7833461" y="863542"/>
              <a:ext cx="173150" cy="847728"/>
            </a:xfrm>
            <a:custGeom>
              <a:avLst/>
              <a:gdLst>
                <a:gd name="connsiteX0" fmla="*/ 517 w 194729"/>
                <a:gd name="connsiteY0" fmla="*/ 807679 h 876413"/>
                <a:gd name="connsiteX1" fmla="*/ 7142 w 194729"/>
                <a:gd name="connsiteY1" fmla="*/ 798338 h 876413"/>
                <a:gd name="connsiteX2" fmla="*/ 194729 w 194729"/>
                <a:gd name="connsiteY2" fmla="*/ 707948 h 876413"/>
                <a:gd name="connsiteX3" fmla="*/ 110283 w 194729"/>
                <a:gd name="connsiteY3" fmla="*/ 848562 h 876413"/>
                <a:gd name="connsiteX4" fmla="*/ 102734 w 194729"/>
                <a:gd name="connsiteY4" fmla="*/ 876413 h 876413"/>
                <a:gd name="connsiteX5" fmla="*/ 47464 w 194729"/>
                <a:gd name="connsiteY5" fmla="*/ 846413 h 876413"/>
                <a:gd name="connsiteX6" fmla="*/ 0 w 194729"/>
                <a:gd name="connsiteY6" fmla="*/ 69013 h 876413"/>
                <a:gd name="connsiteX7" fmla="*/ 47464 w 194729"/>
                <a:gd name="connsiteY7" fmla="*/ 29851 h 876413"/>
                <a:gd name="connsiteX8" fmla="*/ 102461 w 194729"/>
                <a:gd name="connsiteY8" fmla="*/ 0 h 876413"/>
                <a:gd name="connsiteX9" fmla="*/ 110283 w 194729"/>
                <a:gd name="connsiteY9" fmla="*/ 28859 h 876413"/>
                <a:gd name="connsiteX10" fmla="*/ 194729 w 194729"/>
                <a:gd name="connsiteY10" fmla="*/ 169472 h 876413"/>
                <a:gd name="connsiteX11" fmla="*/ 7142 w 194729"/>
                <a:gd name="connsiteY11" fmla="*/ 79082 h 87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4729" h="876413">
                  <a:moveTo>
                    <a:pt x="517" y="807679"/>
                  </a:moveTo>
                  <a:lnTo>
                    <a:pt x="7142" y="798338"/>
                  </a:lnTo>
                  <a:cubicBezTo>
                    <a:pt x="55150" y="742491"/>
                    <a:pt x="121472" y="707948"/>
                    <a:pt x="194729" y="707948"/>
                  </a:cubicBezTo>
                  <a:cubicBezTo>
                    <a:pt x="158276" y="748070"/>
                    <a:pt x="129723" y="796034"/>
                    <a:pt x="110283" y="848562"/>
                  </a:cubicBezTo>
                  <a:lnTo>
                    <a:pt x="102734" y="876413"/>
                  </a:lnTo>
                  <a:lnTo>
                    <a:pt x="47464" y="846413"/>
                  </a:lnTo>
                  <a:close/>
                  <a:moveTo>
                    <a:pt x="0" y="69013"/>
                  </a:moveTo>
                  <a:lnTo>
                    <a:pt x="47464" y="29851"/>
                  </a:lnTo>
                  <a:lnTo>
                    <a:pt x="102461" y="0"/>
                  </a:lnTo>
                  <a:lnTo>
                    <a:pt x="110283" y="28859"/>
                  </a:lnTo>
                  <a:cubicBezTo>
                    <a:pt x="129723" y="81387"/>
                    <a:pt x="158276" y="129351"/>
                    <a:pt x="194729" y="169472"/>
                  </a:cubicBezTo>
                  <a:cubicBezTo>
                    <a:pt x="121472" y="169472"/>
                    <a:pt x="55150" y="134930"/>
                    <a:pt x="7142" y="79082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FE8FD950-0F67-48E3-8183-80B8C7C36993}"/>
                </a:ext>
              </a:extLst>
            </p:cNvPr>
            <p:cNvSpPr/>
            <p:nvPr/>
          </p:nvSpPr>
          <p:spPr>
            <a:xfrm>
              <a:off x="7482116" y="1287715"/>
              <a:ext cx="165667" cy="22378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290ACA73-32AE-4EC5-8660-A125D2C654B0}"/>
                </a:ext>
              </a:extLst>
            </p:cNvPr>
            <p:cNvSpPr/>
            <p:nvPr/>
          </p:nvSpPr>
          <p:spPr>
            <a:xfrm>
              <a:off x="7508060" y="1325076"/>
              <a:ext cx="111062" cy="15002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2724D79C-000A-465E-8F6C-66320D94D762}"/>
                </a:ext>
              </a:extLst>
            </p:cNvPr>
            <p:cNvSpPr/>
            <p:nvPr/>
          </p:nvSpPr>
          <p:spPr>
            <a:xfrm>
              <a:off x="8187253" y="1287715"/>
              <a:ext cx="165667" cy="22378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215705D5-B8A0-4C84-A4C4-6002B758DEB8}"/>
                </a:ext>
              </a:extLst>
            </p:cNvPr>
            <p:cNvSpPr/>
            <p:nvPr/>
          </p:nvSpPr>
          <p:spPr>
            <a:xfrm>
              <a:off x="8213197" y="1325076"/>
              <a:ext cx="111062" cy="15002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DE76813A-75E2-4AEE-82A8-6347FF12CF78}"/>
                </a:ext>
              </a:extLst>
            </p:cNvPr>
            <p:cNvSpPr/>
            <p:nvPr/>
          </p:nvSpPr>
          <p:spPr>
            <a:xfrm>
              <a:off x="7570760" y="1727569"/>
              <a:ext cx="698705" cy="291318"/>
            </a:xfrm>
            <a:custGeom>
              <a:avLst/>
              <a:gdLst>
                <a:gd name="connsiteX0" fmla="*/ 349352 w 698705"/>
                <a:gd name="connsiteY0" fmla="*/ 0 h 291318"/>
                <a:gd name="connsiteX1" fmla="*/ 697510 w 698705"/>
                <a:gd name="connsiteY1" fmla="*/ 144212 h 291318"/>
                <a:gd name="connsiteX2" fmla="*/ 698705 w 698705"/>
                <a:gd name="connsiteY2" fmla="*/ 145659 h 291318"/>
                <a:gd name="connsiteX3" fmla="*/ 697510 w 698705"/>
                <a:gd name="connsiteY3" fmla="*/ 147107 h 291318"/>
                <a:gd name="connsiteX4" fmla="*/ 349352 w 698705"/>
                <a:gd name="connsiteY4" fmla="*/ 291318 h 291318"/>
                <a:gd name="connsiteX5" fmla="*/ 1194 w 698705"/>
                <a:gd name="connsiteY5" fmla="*/ 147107 h 291318"/>
                <a:gd name="connsiteX6" fmla="*/ 0 w 698705"/>
                <a:gd name="connsiteY6" fmla="*/ 145659 h 291318"/>
                <a:gd name="connsiteX7" fmla="*/ 1194 w 698705"/>
                <a:gd name="connsiteY7" fmla="*/ 144212 h 291318"/>
                <a:gd name="connsiteX8" fmla="*/ 349352 w 698705"/>
                <a:gd name="connsiteY8" fmla="*/ 0 h 291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705" h="291318">
                  <a:moveTo>
                    <a:pt x="349352" y="0"/>
                  </a:moveTo>
                  <a:cubicBezTo>
                    <a:pt x="485316" y="0"/>
                    <a:pt x="608409" y="55110"/>
                    <a:pt x="697510" y="144212"/>
                  </a:cubicBezTo>
                  <a:lnTo>
                    <a:pt x="698705" y="145659"/>
                  </a:lnTo>
                  <a:lnTo>
                    <a:pt x="697510" y="147107"/>
                  </a:lnTo>
                  <a:cubicBezTo>
                    <a:pt x="608409" y="236208"/>
                    <a:pt x="485316" y="291318"/>
                    <a:pt x="349352" y="291318"/>
                  </a:cubicBezTo>
                  <a:cubicBezTo>
                    <a:pt x="213388" y="291318"/>
                    <a:pt x="90296" y="236208"/>
                    <a:pt x="1194" y="147107"/>
                  </a:cubicBezTo>
                  <a:lnTo>
                    <a:pt x="0" y="145659"/>
                  </a:lnTo>
                  <a:lnTo>
                    <a:pt x="1194" y="144212"/>
                  </a:lnTo>
                  <a:cubicBezTo>
                    <a:pt x="90296" y="55110"/>
                    <a:pt x="213388" y="0"/>
                    <a:pt x="349352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7A3596A6-48AA-494E-B95C-693F049620B1}"/>
                </a:ext>
              </a:extLst>
            </p:cNvPr>
            <p:cNvGrpSpPr/>
            <p:nvPr/>
          </p:nvGrpSpPr>
          <p:grpSpPr>
            <a:xfrm>
              <a:off x="7800609" y="1546225"/>
              <a:ext cx="247836" cy="462672"/>
              <a:chOff x="7807573" y="1543050"/>
              <a:chExt cx="233908" cy="469022"/>
            </a:xfrm>
          </p:grpSpPr>
          <p:sp>
            <p:nvSpPr>
              <p:cNvPr id="76" name="楕円 135">
                <a:extLst>
                  <a:ext uri="{FF2B5EF4-FFF2-40B4-BE49-F238E27FC236}">
                    <a16:creationId xmlns:a16="http://schemas.microsoft.com/office/drawing/2014/main" id="{924254FB-F1BC-46B5-9842-603428D5B9E6}"/>
                  </a:ext>
                </a:extLst>
              </p:cNvPr>
              <p:cNvSpPr/>
              <p:nvPr/>
            </p:nvSpPr>
            <p:spPr>
              <a:xfrm>
                <a:off x="7817574" y="1607818"/>
                <a:ext cx="213906" cy="404254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楕円 135">
                <a:extLst>
                  <a:ext uri="{FF2B5EF4-FFF2-40B4-BE49-F238E27FC236}">
                    <a16:creationId xmlns:a16="http://schemas.microsoft.com/office/drawing/2014/main" id="{124DBB93-797B-48F5-BC09-8758A860FAC2}"/>
                  </a:ext>
                </a:extLst>
              </p:cNvPr>
              <p:cNvSpPr/>
              <p:nvPr/>
            </p:nvSpPr>
            <p:spPr>
              <a:xfrm>
                <a:off x="7831386" y="1589459"/>
                <a:ext cx="186284" cy="379750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8" name="楕円 135">
                <a:extLst>
                  <a:ext uri="{FF2B5EF4-FFF2-40B4-BE49-F238E27FC236}">
                    <a16:creationId xmlns:a16="http://schemas.microsoft.com/office/drawing/2014/main" id="{9DE6E2D7-88C0-48E6-80E6-89422C7836DC}"/>
                  </a:ext>
                </a:extLst>
              </p:cNvPr>
              <p:cNvSpPr/>
              <p:nvPr/>
            </p:nvSpPr>
            <p:spPr>
              <a:xfrm>
                <a:off x="7807573" y="1543050"/>
                <a:ext cx="233908" cy="354806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0EBF47D-1922-41DA-8D42-7A8F85DDB955}"/>
              </a:ext>
            </a:extLst>
          </p:cNvPr>
          <p:cNvGrpSpPr/>
          <p:nvPr/>
        </p:nvGrpSpPr>
        <p:grpSpPr>
          <a:xfrm>
            <a:off x="758642" y="1224952"/>
            <a:ext cx="2524921" cy="2055968"/>
            <a:chOff x="701492" y="1224952"/>
            <a:chExt cx="2524921" cy="2055968"/>
          </a:xfrm>
        </p:grpSpPr>
        <p:sp>
          <p:nvSpPr>
            <p:cNvPr id="66" name="楕円 4">
              <a:extLst>
                <a:ext uri="{FF2B5EF4-FFF2-40B4-BE49-F238E27FC236}">
                  <a16:creationId xmlns:a16="http://schemas.microsoft.com/office/drawing/2014/main" id="{5EDCC984-571E-41D3-A05F-B60A1F21F986}"/>
                </a:ext>
              </a:extLst>
            </p:cNvPr>
            <p:cNvSpPr/>
            <p:nvPr/>
          </p:nvSpPr>
          <p:spPr>
            <a:xfrm rot="18900000" flipV="1">
              <a:off x="806520" y="1819592"/>
              <a:ext cx="329148" cy="126504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212 w 797795"/>
                <a:gd name="connsiteY0" fmla="*/ 358120 h 375407"/>
                <a:gd name="connsiteX1" fmla="*/ 708970 w 797795"/>
                <a:gd name="connsiteY1" fmla="*/ 405 h 375407"/>
                <a:gd name="connsiteX2" fmla="*/ 787258 w 797795"/>
                <a:gd name="connsiteY2" fmla="*/ 289540 h 375407"/>
                <a:gd name="connsiteX3" fmla="*/ 212 w 797795"/>
                <a:gd name="connsiteY3" fmla="*/ 358120 h 375407"/>
                <a:gd name="connsiteX0" fmla="*/ 186 w 909785"/>
                <a:gd name="connsiteY0" fmla="*/ 461791 h 470540"/>
                <a:gd name="connsiteX1" fmla="*/ 814797 w 909785"/>
                <a:gd name="connsiteY1" fmla="*/ 2235 h 470540"/>
                <a:gd name="connsiteX2" fmla="*/ 893085 w 909785"/>
                <a:gd name="connsiteY2" fmla="*/ 291370 h 470540"/>
                <a:gd name="connsiteX3" fmla="*/ 186 w 909785"/>
                <a:gd name="connsiteY3" fmla="*/ 461791 h 470540"/>
                <a:gd name="connsiteX0" fmla="*/ 824 w 893724"/>
                <a:gd name="connsiteY0" fmla="*/ 420989 h 427826"/>
                <a:gd name="connsiteX1" fmla="*/ 735691 w 893724"/>
                <a:gd name="connsiteY1" fmla="*/ 2635 h 427826"/>
                <a:gd name="connsiteX2" fmla="*/ 893723 w 893724"/>
                <a:gd name="connsiteY2" fmla="*/ 250568 h 427826"/>
                <a:gd name="connsiteX3" fmla="*/ 824 w 893724"/>
                <a:gd name="connsiteY3" fmla="*/ 420989 h 42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724" h="427826">
                  <a:moveTo>
                    <a:pt x="824" y="420989"/>
                  </a:moveTo>
                  <a:cubicBezTo>
                    <a:pt x="-25515" y="379667"/>
                    <a:pt x="586875" y="31038"/>
                    <a:pt x="735691" y="2635"/>
                  </a:cubicBezTo>
                  <a:cubicBezTo>
                    <a:pt x="884507" y="-25768"/>
                    <a:pt x="893723" y="183459"/>
                    <a:pt x="893723" y="250568"/>
                  </a:cubicBezTo>
                  <a:cubicBezTo>
                    <a:pt x="795751" y="305110"/>
                    <a:pt x="27163" y="462311"/>
                    <a:pt x="824" y="42098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楕円 4">
              <a:extLst>
                <a:ext uri="{FF2B5EF4-FFF2-40B4-BE49-F238E27FC236}">
                  <a16:creationId xmlns:a16="http://schemas.microsoft.com/office/drawing/2014/main" id="{E43F9376-323E-4A0F-86D1-5E9C1175E864}"/>
                </a:ext>
              </a:extLst>
            </p:cNvPr>
            <p:cNvSpPr/>
            <p:nvPr/>
          </p:nvSpPr>
          <p:spPr>
            <a:xfrm rot="900000">
              <a:off x="701492" y="1631913"/>
              <a:ext cx="439275" cy="164438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7046" h="342860">
                  <a:moveTo>
                    <a:pt x="0" y="327715"/>
                  </a:moveTo>
                  <a:cubicBezTo>
                    <a:pt x="24130" y="270701"/>
                    <a:pt x="456659" y="11894"/>
                    <a:pt x="587833" y="464"/>
                  </a:cubicBezTo>
                  <a:cubicBezTo>
                    <a:pt x="719007" y="-10966"/>
                    <a:pt x="787046" y="192026"/>
                    <a:pt x="787046" y="259135"/>
                  </a:cubicBezTo>
                  <a:cubicBezTo>
                    <a:pt x="689074" y="313677"/>
                    <a:pt x="33202" y="370827"/>
                    <a:pt x="0" y="32771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1F33172C-EE26-416E-8923-E05E9560C984}"/>
                </a:ext>
              </a:extLst>
            </p:cNvPr>
            <p:cNvGrpSpPr/>
            <p:nvPr/>
          </p:nvGrpSpPr>
          <p:grpSpPr>
            <a:xfrm>
              <a:off x="970869" y="1224952"/>
              <a:ext cx="2255544" cy="2055968"/>
              <a:chOff x="439917" y="3858020"/>
              <a:chExt cx="2497188" cy="2276231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12D4AABF-DD62-4904-BD78-103F7784203D}"/>
                  </a:ext>
                </a:extLst>
              </p:cNvPr>
              <p:cNvSpPr/>
              <p:nvPr/>
            </p:nvSpPr>
            <p:spPr>
              <a:xfrm rot="5400000">
                <a:off x="1189618" y="5495406"/>
                <a:ext cx="412151" cy="548039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A2BE5886-105F-4535-A2A9-5C13EE4C5E32}"/>
                  </a:ext>
                </a:extLst>
              </p:cNvPr>
              <p:cNvSpPr/>
              <p:nvPr/>
            </p:nvSpPr>
            <p:spPr>
              <a:xfrm rot="5400000">
                <a:off x="1354718" y="5654156"/>
                <a:ext cx="412151" cy="548039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71946A80-E0D5-419A-A7D5-65BDD3249EBB}"/>
                  </a:ext>
                </a:extLst>
              </p:cNvPr>
              <p:cNvSpPr/>
              <p:nvPr/>
            </p:nvSpPr>
            <p:spPr>
              <a:xfrm>
                <a:off x="1628804" y="5531589"/>
                <a:ext cx="202690" cy="246266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2C80BCE0-E9F8-435C-A13C-FB2C9874DBAB}"/>
                  </a:ext>
                </a:extLst>
              </p:cNvPr>
              <p:cNvSpPr/>
              <p:nvPr/>
            </p:nvSpPr>
            <p:spPr>
              <a:xfrm rot="17100000">
                <a:off x="2095183" y="4690681"/>
                <a:ext cx="147162" cy="153668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B29B9DA4-C35A-4965-8474-D552C9D53624}"/>
                  </a:ext>
                </a:extLst>
              </p:cNvPr>
              <p:cNvSpPr/>
              <p:nvPr/>
            </p:nvSpPr>
            <p:spPr>
              <a:xfrm rot="18900000">
                <a:off x="1029813" y="4278910"/>
                <a:ext cx="1011326" cy="1525393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C085D1E0-4F4D-4CA1-9012-DB2857D5E119}"/>
                  </a:ext>
                </a:extLst>
              </p:cNvPr>
              <p:cNvSpPr/>
              <p:nvPr/>
            </p:nvSpPr>
            <p:spPr>
              <a:xfrm>
                <a:off x="439917" y="3858020"/>
                <a:ext cx="964386" cy="96438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135">
                <a:extLst>
                  <a:ext uri="{FF2B5EF4-FFF2-40B4-BE49-F238E27FC236}">
                    <a16:creationId xmlns:a16="http://schemas.microsoft.com/office/drawing/2014/main" id="{F4BCE01F-2BFE-4280-A63C-C7CE23C6422B}"/>
                  </a:ext>
                </a:extLst>
              </p:cNvPr>
              <p:cNvSpPr/>
              <p:nvPr/>
            </p:nvSpPr>
            <p:spPr>
              <a:xfrm rot="18000000">
                <a:off x="1505095" y="4096484"/>
                <a:ext cx="835372" cy="1793656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" name="月 2">
              <a:extLst>
                <a:ext uri="{FF2B5EF4-FFF2-40B4-BE49-F238E27FC236}">
                  <a16:creationId xmlns:a16="http://schemas.microsoft.com/office/drawing/2014/main" id="{77E0943A-A66E-4260-817F-0712EAB128F2}"/>
                </a:ext>
              </a:extLst>
            </p:cNvPr>
            <p:cNvSpPr/>
            <p:nvPr/>
          </p:nvSpPr>
          <p:spPr>
            <a:xfrm rot="5400000">
              <a:off x="1287852" y="1100165"/>
              <a:ext cx="178605" cy="649291"/>
            </a:xfrm>
            <a:prstGeom prst="moon">
              <a:avLst>
                <a:gd name="adj" fmla="val 86919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150E3D7C-7F04-4FC7-81D1-C8293C085338}"/>
                </a:ext>
              </a:extLst>
            </p:cNvPr>
            <p:cNvSpPr/>
            <p:nvPr/>
          </p:nvSpPr>
          <p:spPr>
            <a:xfrm>
              <a:off x="1114730" y="1450359"/>
              <a:ext cx="197949" cy="19794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66A980E0-4549-4065-9C65-7573FE2E3C7A}"/>
                </a:ext>
              </a:extLst>
            </p:cNvPr>
            <p:cNvSpPr/>
            <p:nvPr/>
          </p:nvSpPr>
          <p:spPr>
            <a:xfrm>
              <a:off x="1147352" y="1483408"/>
              <a:ext cx="132705" cy="13270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A3D887EB-6674-4D90-9797-603ABDD0904E}"/>
                </a:ext>
              </a:extLst>
            </p:cNvPr>
            <p:cNvSpPr/>
            <p:nvPr/>
          </p:nvSpPr>
          <p:spPr>
            <a:xfrm>
              <a:off x="1028093" y="1820500"/>
              <a:ext cx="596598" cy="284326"/>
            </a:xfrm>
            <a:custGeom>
              <a:avLst/>
              <a:gdLst>
                <a:gd name="connsiteX0" fmla="*/ 218289 w 596598"/>
                <a:gd name="connsiteY0" fmla="*/ 0 h 284326"/>
                <a:gd name="connsiteX1" fmla="*/ 579440 w 596598"/>
                <a:gd name="connsiteY1" fmla="*/ 192023 h 284326"/>
                <a:gd name="connsiteX2" fmla="*/ 596598 w 596598"/>
                <a:gd name="connsiteY2" fmla="*/ 223634 h 284326"/>
                <a:gd name="connsiteX3" fmla="*/ 547838 w 596598"/>
                <a:gd name="connsiteY3" fmla="*/ 250100 h 284326"/>
                <a:gd name="connsiteX4" fmla="*/ 378309 w 596598"/>
                <a:gd name="connsiteY4" fmla="*/ 284326 h 284326"/>
                <a:gd name="connsiteX5" fmla="*/ 17158 w 596598"/>
                <a:gd name="connsiteY5" fmla="*/ 92304 h 284326"/>
                <a:gd name="connsiteX6" fmla="*/ 0 w 596598"/>
                <a:gd name="connsiteY6" fmla="*/ 60692 h 284326"/>
                <a:gd name="connsiteX7" fmla="*/ 48760 w 596598"/>
                <a:gd name="connsiteY7" fmla="*/ 34227 h 284326"/>
                <a:gd name="connsiteX8" fmla="*/ 218289 w 596598"/>
                <a:gd name="connsiteY8" fmla="*/ 0 h 28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6598" h="284326">
                  <a:moveTo>
                    <a:pt x="218289" y="0"/>
                  </a:moveTo>
                  <a:cubicBezTo>
                    <a:pt x="368625" y="0"/>
                    <a:pt x="501171" y="76170"/>
                    <a:pt x="579440" y="192023"/>
                  </a:cubicBezTo>
                  <a:lnTo>
                    <a:pt x="596598" y="223634"/>
                  </a:lnTo>
                  <a:lnTo>
                    <a:pt x="547838" y="250100"/>
                  </a:lnTo>
                  <a:cubicBezTo>
                    <a:pt x="495732" y="272139"/>
                    <a:pt x="438444" y="284326"/>
                    <a:pt x="378309" y="284326"/>
                  </a:cubicBezTo>
                  <a:cubicBezTo>
                    <a:pt x="227973" y="284326"/>
                    <a:pt x="95427" y="208156"/>
                    <a:pt x="17158" y="92304"/>
                  </a:cubicBezTo>
                  <a:lnTo>
                    <a:pt x="0" y="60692"/>
                  </a:lnTo>
                  <a:lnTo>
                    <a:pt x="48760" y="34227"/>
                  </a:lnTo>
                  <a:cubicBezTo>
                    <a:pt x="100867" y="12187"/>
                    <a:pt x="158155" y="0"/>
                    <a:pt x="218289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" name="月 1">
              <a:extLst>
                <a:ext uri="{FF2B5EF4-FFF2-40B4-BE49-F238E27FC236}">
                  <a16:creationId xmlns:a16="http://schemas.microsoft.com/office/drawing/2014/main" id="{7D225686-34B6-49D2-81F1-C4D7CA0353BC}"/>
                </a:ext>
              </a:extLst>
            </p:cNvPr>
            <p:cNvSpPr/>
            <p:nvPr/>
          </p:nvSpPr>
          <p:spPr>
            <a:xfrm rot="17450893">
              <a:off x="2107596" y="2003024"/>
              <a:ext cx="136378" cy="803632"/>
            </a:xfrm>
            <a:prstGeom prst="moon">
              <a:avLst>
                <a:gd name="adj" fmla="val 7371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月 83">
              <a:extLst>
                <a:ext uri="{FF2B5EF4-FFF2-40B4-BE49-F238E27FC236}">
                  <a16:creationId xmlns:a16="http://schemas.microsoft.com/office/drawing/2014/main" id="{2DBCCFD9-859D-4D7B-B677-E332E9F0692A}"/>
                </a:ext>
              </a:extLst>
            </p:cNvPr>
            <p:cNvSpPr/>
            <p:nvPr/>
          </p:nvSpPr>
          <p:spPr>
            <a:xfrm rot="7891327">
              <a:off x="2369885" y="1581585"/>
              <a:ext cx="167293" cy="994633"/>
            </a:xfrm>
            <a:prstGeom prst="moon">
              <a:avLst>
                <a:gd name="adj" fmla="val 48409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247CDA6-8C7B-4B11-8E84-D9BA46980CDA}"/>
              </a:ext>
            </a:extLst>
          </p:cNvPr>
          <p:cNvGrpSpPr/>
          <p:nvPr/>
        </p:nvGrpSpPr>
        <p:grpSpPr>
          <a:xfrm>
            <a:off x="3716050" y="1190747"/>
            <a:ext cx="2550281" cy="1760650"/>
            <a:chOff x="3678202" y="1190747"/>
            <a:chExt cx="2550281" cy="1760650"/>
          </a:xfrm>
        </p:grpSpPr>
        <p:sp>
          <p:nvSpPr>
            <p:cNvPr id="64" name="楕円 4">
              <a:extLst>
                <a:ext uri="{FF2B5EF4-FFF2-40B4-BE49-F238E27FC236}">
                  <a16:creationId xmlns:a16="http://schemas.microsoft.com/office/drawing/2014/main" id="{26FE5883-DE52-4740-88B2-373D49CA29EE}"/>
                </a:ext>
              </a:extLst>
            </p:cNvPr>
            <p:cNvSpPr/>
            <p:nvPr/>
          </p:nvSpPr>
          <p:spPr>
            <a:xfrm rot="20411724" flipV="1">
              <a:off x="3780033" y="2332835"/>
              <a:ext cx="289744" cy="111360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212 w 797795"/>
                <a:gd name="connsiteY0" fmla="*/ 358120 h 375407"/>
                <a:gd name="connsiteX1" fmla="*/ 708970 w 797795"/>
                <a:gd name="connsiteY1" fmla="*/ 405 h 375407"/>
                <a:gd name="connsiteX2" fmla="*/ 787258 w 797795"/>
                <a:gd name="connsiteY2" fmla="*/ 289540 h 375407"/>
                <a:gd name="connsiteX3" fmla="*/ 212 w 797795"/>
                <a:gd name="connsiteY3" fmla="*/ 358120 h 375407"/>
                <a:gd name="connsiteX0" fmla="*/ 186 w 909785"/>
                <a:gd name="connsiteY0" fmla="*/ 461791 h 470540"/>
                <a:gd name="connsiteX1" fmla="*/ 814797 w 909785"/>
                <a:gd name="connsiteY1" fmla="*/ 2235 h 470540"/>
                <a:gd name="connsiteX2" fmla="*/ 893085 w 909785"/>
                <a:gd name="connsiteY2" fmla="*/ 291370 h 470540"/>
                <a:gd name="connsiteX3" fmla="*/ 186 w 909785"/>
                <a:gd name="connsiteY3" fmla="*/ 461791 h 470540"/>
                <a:gd name="connsiteX0" fmla="*/ 824 w 893724"/>
                <a:gd name="connsiteY0" fmla="*/ 420989 h 427826"/>
                <a:gd name="connsiteX1" fmla="*/ 735691 w 893724"/>
                <a:gd name="connsiteY1" fmla="*/ 2635 h 427826"/>
                <a:gd name="connsiteX2" fmla="*/ 893723 w 893724"/>
                <a:gd name="connsiteY2" fmla="*/ 250568 h 427826"/>
                <a:gd name="connsiteX3" fmla="*/ 824 w 893724"/>
                <a:gd name="connsiteY3" fmla="*/ 420989 h 42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724" h="427826">
                  <a:moveTo>
                    <a:pt x="824" y="420989"/>
                  </a:moveTo>
                  <a:cubicBezTo>
                    <a:pt x="-25515" y="379667"/>
                    <a:pt x="586875" y="31038"/>
                    <a:pt x="735691" y="2635"/>
                  </a:cubicBezTo>
                  <a:cubicBezTo>
                    <a:pt x="884507" y="-25768"/>
                    <a:pt x="893723" y="183459"/>
                    <a:pt x="893723" y="250568"/>
                  </a:cubicBezTo>
                  <a:cubicBezTo>
                    <a:pt x="795751" y="305110"/>
                    <a:pt x="27163" y="462311"/>
                    <a:pt x="824" y="42098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4">
              <a:extLst>
                <a:ext uri="{FF2B5EF4-FFF2-40B4-BE49-F238E27FC236}">
                  <a16:creationId xmlns:a16="http://schemas.microsoft.com/office/drawing/2014/main" id="{6C7603AF-DB3C-48F6-BE9C-D0FF11305DE7}"/>
                </a:ext>
              </a:extLst>
            </p:cNvPr>
            <p:cNvSpPr/>
            <p:nvPr/>
          </p:nvSpPr>
          <p:spPr>
            <a:xfrm>
              <a:off x="3678202" y="2246245"/>
              <a:ext cx="386688" cy="144753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7046" h="342860">
                  <a:moveTo>
                    <a:pt x="0" y="327715"/>
                  </a:moveTo>
                  <a:cubicBezTo>
                    <a:pt x="24130" y="270701"/>
                    <a:pt x="456659" y="11894"/>
                    <a:pt x="587833" y="464"/>
                  </a:cubicBezTo>
                  <a:cubicBezTo>
                    <a:pt x="719007" y="-10966"/>
                    <a:pt x="787046" y="192026"/>
                    <a:pt x="787046" y="259135"/>
                  </a:cubicBezTo>
                  <a:cubicBezTo>
                    <a:pt x="689074" y="313677"/>
                    <a:pt x="33202" y="370827"/>
                    <a:pt x="0" y="32771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621ABFCB-364D-4BD1-AFA7-22A1174B748C}"/>
                </a:ext>
              </a:extLst>
            </p:cNvPr>
            <p:cNvGrpSpPr/>
            <p:nvPr/>
          </p:nvGrpSpPr>
          <p:grpSpPr>
            <a:xfrm>
              <a:off x="3879575" y="1219778"/>
              <a:ext cx="2348908" cy="1731619"/>
              <a:chOff x="3647937" y="3586989"/>
              <a:chExt cx="3001032" cy="2212366"/>
            </a:xfrm>
          </p:grpSpPr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50EF1E03-B9FE-4838-BBC9-C77B98651975}"/>
                  </a:ext>
                </a:extLst>
              </p:cNvPr>
              <p:cNvSpPr/>
              <p:nvPr/>
            </p:nvSpPr>
            <p:spPr>
              <a:xfrm rot="6300000" flipV="1">
                <a:off x="5118697" y="5351174"/>
                <a:ext cx="584029" cy="312334"/>
              </a:xfrm>
              <a:custGeom>
                <a:avLst/>
                <a:gdLst>
                  <a:gd name="connsiteX0" fmla="*/ 302 w 584029"/>
                  <a:gd name="connsiteY0" fmla="*/ 221316 h 312334"/>
                  <a:gd name="connsiteX1" fmla="*/ 9423 w 584029"/>
                  <a:gd name="connsiteY1" fmla="*/ 255356 h 312334"/>
                  <a:gd name="connsiteX2" fmla="*/ 20213 w 584029"/>
                  <a:gd name="connsiteY2" fmla="*/ 261586 h 312334"/>
                  <a:gd name="connsiteX3" fmla="*/ 310399 w 584029"/>
                  <a:gd name="connsiteY3" fmla="*/ 183831 h 312334"/>
                  <a:gd name="connsiteX4" fmla="*/ 320601 w 584029"/>
                  <a:gd name="connsiteY4" fmla="*/ 216954 h 312334"/>
                  <a:gd name="connsiteX5" fmla="*/ 540115 w 584029"/>
                  <a:gd name="connsiteY5" fmla="*/ 312334 h 312334"/>
                  <a:gd name="connsiteX6" fmla="*/ 540115 w 584029"/>
                  <a:gd name="connsiteY6" fmla="*/ 312332 h 312334"/>
                  <a:gd name="connsiteX7" fmla="*/ 385042 w 584029"/>
                  <a:gd name="connsiteY7" fmla="*/ 206715 h 312334"/>
                  <a:gd name="connsiteX8" fmla="*/ 381424 w 584029"/>
                  <a:gd name="connsiteY8" fmla="*/ 191479 h 312334"/>
                  <a:gd name="connsiteX9" fmla="*/ 409349 w 584029"/>
                  <a:gd name="connsiteY9" fmla="*/ 165026 h 312334"/>
                  <a:gd name="connsiteX10" fmla="*/ 584029 w 584029"/>
                  <a:gd name="connsiteY10" fmla="*/ 182820 h 312334"/>
                  <a:gd name="connsiteX11" fmla="*/ 402185 w 584029"/>
                  <a:gd name="connsiteY11" fmla="*/ 116698 h 312334"/>
                  <a:gd name="connsiteX12" fmla="*/ 381639 w 584029"/>
                  <a:gd name="connsiteY12" fmla="*/ 119946 h 312334"/>
                  <a:gd name="connsiteX13" fmla="*/ 385042 w 584029"/>
                  <a:gd name="connsiteY13" fmla="*/ 105618 h 312334"/>
                  <a:gd name="connsiteX14" fmla="*/ 540115 w 584029"/>
                  <a:gd name="connsiteY14" fmla="*/ 0 h 312334"/>
                  <a:gd name="connsiteX15" fmla="*/ 320601 w 584029"/>
                  <a:gd name="connsiteY15" fmla="*/ 95380 h 312334"/>
                  <a:gd name="connsiteX16" fmla="*/ 310198 w 584029"/>
                  <a:gd name="connsiteY16" fmla="*/ 129159 h 312334"/>
                  <a:gd name="connsiteX17" fmla="*/ 6532 w 584029"/>
                  <a:gd name="connsiteY17" fmla="*/ 210526 h 312334"/>
                  <a:gd name="connsiteX18" fmla="*/ 302 w 584029"/>
                  <a:gd name="connsiteY18" fmla="*/ 221316 h 31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4029" h="312334">
                    <a:moveTo>
                      <a:pt x="302" y="221316"/>
                    </a:moveTo>
                    <a:lnTo>
                      <a:pt x="9423" y="255356"/>
                    </a:lnTo>
                    <a:cubicBezTo>
                      <a:pt x="10683" y="260056"/>
                      <a:pt x="15513" y="262845"/>
                      <a:pt x="20213" y="261586"/>
                    </a:cubicBezTo>
                    <a:lnTo>
                      <a:pt x="310399" y="183831"/>
                    </a:lnTo>
                    <a:lnTo>
                      <a:pt x="320601" y="216954"/>
                    </a:lnTo>
                    <a:cubicBezTo>
                      <a:pt x="356767" y="273005"/>
                      <a:pt x="441434" y="312334"/>
                      <a:pt x="540115" y="312334"/>
                    </a:cubicBezTo>
                    <a:lnTo>
                      <a:pt x="540115" y="312332"/>
                    </a:lnTo>
                    <a:cubicBezTo>
                      <a:pt x="464903" y="294470"/>
                      <a:pt x="408528" y="254886"/>
                      <a:pt x="385042" y="206715"/>
                    </a:cubicBezTo>
                    <a:lnTo>
                      <a:pt x="381424" y="191479"/>
                    </a:lnTo>
                    <a:lnTo>
                      <a:pt x="409349" y="165026"/>
                    </a:lnTo>
                    <a:cubicBezTo>
                      <a:pt x="447616" y="145215"/>
                      <a:pt x="510273" y="150446"/>
                      <a:pt x="584029" y="182820"/>
                    </a:cubicBezTo>
                    <a:cubicBezTo>
                      <a:pt x="516435" y="139847"/>
                      <a:pt x="451893" y="117725"/>
                      <a:pt x="402185" y="116698"/>
                    </a:cubicBezTo>
                    <a:lnTo>
                      <a:pt x="381639" y="119946"/>
                    </a:lnTo>
                    <a:lnTo>
                      <a:pt x="385042" y="105618"/>
                    </a:lnTo>
                    <a:cubicBezTo>
                      <a:pt x="408528" y="57447"/>
                      <a:pt x="464903" y="17863"/>
                      <a:pt x="540115" y="0"/>
                    </a:cubicBezTo>
                    <a:cubicBezTo>
                      <a:pt x="441434" y="0"/>
                      <a:pt x="356767" y="39329"/>
                      <a:pt x="320601" y="95380"/>
                    </a:cubicBezTo>
                    <a:lnTo>
                      <a:pt x="310198" y="129159"/>
                    </a:lnTo>
                    <a:lnTo>
                      <a:pt x="6532" y="210526"/>
                    </a:lnTo>
                    <a:cubicBezTo>
                      <a:pt x="1832" y="211785"/>
                      <a:pt x="-957" y="216616"/>
                      <a:pt x="302" y="2213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C2A1CFF7-EA99-4EB6-99D4-A5E68B12BDDB}"/>
                  </a:ext>
                </a:extLst>
              </p:cNvPr>
              <p:cNvSpPr/>
              <p:nvPr/>
            </p:nvSpPr>
            <p:spPr>
              <a:xfrm rot="5400000" flipV="1">
                <a:off x="5309196" y="5351173"/>
                <a:ext cx="584029" cy="312334"/>
              </a:xfrm>
              <a:custGeom>
                <a:avLst/>
                <a:gdLst>
                  <a:gd name="connsiteX0" fmla="*/ 302 w 584029"/>
                  <a:gd name="connsiteY0" fmla="*/ 221316 h 312334"/>
                  <a:gd name="connsiteX1" fmla="*/ 9423 w 584029"/>
                  <a:gd name="connsiteY1" fmla="*/ 255356 h 312334"/>
                  <a:gd name="connsiteX2" fmla="*/ 20213 w 584029"/>
                  <a:gd name="connsiteY2" fmla="*/ 261586 h 312334"/>
                  <a:gd name="connsiteX3" fmla="*/ 310399 w 584029"/>
                  <a:gd name="connsiteY3" fmla="*/ 183831 h 312334"/>
                  <a:gd name="connsiteX4" fmla="*/ 320601 w 584029"/>
                  <a:gd name="connsiteY4" fmla="*/ 216954 h 312334"/>
                  <a:gd name="connsiteX5" fmla="*/ 540115 w 584029"/>
                  <a:gd name="connsiteY5" fmla="*/ 312334 h 312334"/>
                  <a:gd name="connsiteX6" fmla="*/ 540115 w 584029"/>
                  <a:gd name="connsiteY6" fmla="*/ 312332 h 312334"/>
                  <a:gd name="connsiteX7" fmla="*/ 385042 w 584029"/>
                  <a:gd name="connsiteY7" fmla="*/ 206715 h 312334"/>
                  <a:gd name="connsiteX8" fmla="*/ 381424 w 584029"/>
                  <a:gd name="connsiteY8" fmla="*/ 191479 h 312334"/>
                  <a:gd name="connsiteX9" fmla="*/ 409349 w 584029"/>
                  <a:gd name="connsiteY9" fmla="*/ 165026 h 312334"/>
                  <a:gd name="connsiteX10" fmla="*/ 584029 w 584029"/>
                  <a:gd name="connsiteY10" fmla="*/ 182820 h 312334"/>
                  <a:gd name="connsiteX11" fmla="*/ 402185 w 584029"/>
                  <a:gd name="connsiteY11" fmla="*/ 116698 h 312334"/>
                  <a:gd name="connsiteX12" fmla="*/ 381639 w 584029"/>
                  <a:gd name="connsiteY12" fmla="*/ 119946 h 312334"/>
                  <a:gd name="connsiteX13" fmla="*/ 385042 w 584029"/>
                  <a:gd name="connsiteY13" fmla="*/ 105618 h 312334"/>
                  <a:gd name="connsiteX14" fmla="*/ 540115 w 584029"/>
                  <a:gd name="connsiteY14" fmla="*/ 0 h 312334"/>
                  <a:gd name="connsiteX15" fmla="*/ 320601 w 584029"/>
                  <a:gd name="connsiteY15" fmla="*/ 95380 h 312334"/>
                  <a:gd name="connsiteX16" fmla="*/ 310198 w 584029"/>
                  <a:gd name="connsiteY16" fmla="*/ 129159 h 312334"/>
                  <a:gd name="connsiteX17" fmla="*/ 6532 w 584029"/>
                  <a:gd name="connsiteY17" fmla="*/ 210526 h 312334"/>
                  <a:gd name="connsiteX18" fmla="*/ 302 w 584029"/>
                  <a:gd name="connsiteY18" fmla="*/ 221316 h 31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4029" h="312334">
                    <a:moveTo>
                      <a:pt x="302" y="221316"/>
                    </a:moveTo>
                    <a:lnTo>
                      <a:pt x="9423" y="255356"/>
                    </a:lnTo>
                    <a:cubicBezTo>
                      <a:pt x="10683" y="260056"/>
                      <a:pt x="15513" y="262845"/>
                      <a:pt x="20213" y="261586"/>
                    </a:cubicBezTo>
                    <a:lnTo>
                      <a:pt x="310399" y="183831"/>
                    </a:lnTo>
                    <a:lnTo>
                      <a:pt x="320601" y="216954"/>
                    </a:lnTo>
                    <a:cubicBezTo>
                      <a:pt x="356767" y="273005"/>
                      <a:pt x="441434" y="312334"/>
                      <a:pt x="540115" y="312334"/>
                    </a:cubicBezTo>
                    <a:lnTo>
                      <a:pt x="540115" y="312332"/>
                    </a:lnTo>
                    <a:cubicBezTo>
                      <a:pt x="464903" y="294470"/>
                      <a:pt x="408528" y="254886"/>
                      <a:pt x="385042" y="206715"/>
                    </a:cubicBezTo>
                    <a:lnTo>
                      <a:pt x="381424" y="191479"/>
                    </a:lnTo>
                    <a:lnTo>
                      <a:pt x="409349" y="165026"/>
                    </a:lnTo>
                    <a:cubicBezTo>
                      <a:pt x="447616" y="145215"/>
                      <a:pt x="510273" y="150446"/>
                      <a:pt x="584029" y="182820"/>
                    </a:cubicBezTo>
                    <a:cubicBezTo>
                      <a:pt x="516435" y="139847"/>
                      <a:pt x="451893" y="117725"/>
                      <a:pt x="402185" y="116698"/>
                    </a:cubicBezTo>
                    <a:lnTo>
                      <a:pt x="381639" y="119946"/>
                    </a:lnTo>
                    <a:lnTo>
                      <a:pt x="385042" y="105618"/>
                    </a:lnTo>
                    <a:cubicBezTo>
                      <a:pt x="408528" y="57447"/>
                      <a:pt x="464903" y="17863"/>
                      <a:pt x="540115" y="0"/>
                    </a:cubicBezTo>
                    <a:cubicBezTo>
                      <a:pt x="441434" y="0"/>
                      <a:pt x="356767" y="39329"/>
                      <a:pt x="320601" y="95380"/>
                    </a:cubicBezTo>
                    <a:lnTo>
                      <a:pt x="310198" y="129159"/>
                    </a:lnTo>
                    <a:lnTo>
                      <a:pt x="6532" y="210526"/>
                    </a:lnTo>
                    <a:cubicBezTo>
                      <a:pt x="1832" y="211785"/>
                      <a:pt x="-957" y="216616"/>
                      <a:pt x="302" y="2213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D050AEA4-BE5E-44D9-8212-6301210575F6}"/>
                  </a:ext>
                </a:extLst>
              </p:cNvPr>
              <p:cNvSpPr/>
              <p:nvPr/>
            </p:nvSpPr>
            <p:spPr>
              <a:xfrm rot="15300000">
                <a:off x="5807047" y="4149007"/>
                <a:ext cx="147162" cy="1536683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A38105DE-3B54-4FB0-AC55-0A1556BFB18A}"/>
                  </a:ext>
                </a:extLst>
              </p:cNvPr>
              <p:cNvSpPr/>
              <p:nvPr/>
            </p:nvSpPr>
            <p:spPr>
              <a:xfrm rot="16200000">
                <a:off x="4597113" y="4233250"/>
                <a:ext cx="1011326" cy="1525393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7C4945CE-F4C7-4938-92FC-517D694A3684}"/>
                  </a:ext>
                </a:extLst>
              </p:cNvPr>
              <p:cNvSpPr/>
              <p:nvPr/>
            </p:nvSpPr>
            <p:spPr>
              <a:xfrm rot="12600000">
                <a:off x="4602004" y="3586989"/>
                <a:ext cx="1107544" cy="1727816"/>
              </a:xfrm>
              <a:prstGeom prst="moon">
                <a:avLst>
                  <a:gd name="adj" fmla="val 87267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6A618DC0-74DB-40A8-8DAB-9BB2DF1344EE}"/>
                  </a:ext>
                </a:extLst>
              </p:cNvPr>
              <p:cNvSpPr/>
              <p:nvPr/>
            </p:nvSpPr>
            <p:spPr>
              <a:xfrm>
                <a:off x="3647937" y="4392685"/>
                <a:ext cx="964386" cy="96438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B1FBF1FB-433C-4334-B5C1-46770CFB2EC2}"/>
                </a:ext>
              </a:extLst>
            </p:cNvPr>
            <p:cNvSpPr/>
            <p:nvPr/>
          </p:nvSpPr>
          <p:spPr>
            <a:xfrm rot="5400000">
              <a:off x="4127378" y="1762250"/>
              <a:ext cx="159269" cy="508276"/>
            </a:xfrm>
            <a:prstGeom prst="moon">
              <a:avLst>
                <a:gd name="adj" fmla="val 87168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A38303CE-98AE-46FA-94EF-F319651D72A0}"/>
                </a:ext>
              </a:extLst>
            </p:cNvPr>
            <p:cNvSpPr/>
            <p:nvPr/>
          </p:nvSpPr>
          <p:spPr>
            <a:xfrm>
              <a:off x="3959951" y="2045724"/>
              <a:ext cx="171533" cy="17153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090F1C26-8EA8-48A3-9220-696B1C770CD1}"/>
                </a:ext>
              </a:extLst>
            </p:cNvPr>
            <p:cNvSpPr/>
            <p:nvPr/>
          </p:nvSpPr>
          <p:spPr>
            <a:xfrm>
              <a:off x="3969865" y="2074362"/>
              <a:ext cx="114996" cy="11499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F819FA46-8FB0-45FC-A41C-62D6D927477D}"/>
                </a:ext>
              </a:extLst>
            </p:cNvPr>
            <p:cNvSpPr/>
            <p:nvPr/>
          </p:nvSpPr>
          <p:spPr>
            <a:xfrm>
              <a:off x="3962470" y="2318672"/>
              <a:ext cx="589037" cy="288101"/>
            </a:xfrm>
            <a:custGeom>
              <a:avLst/>
              <a:gdLst>
                <a:gd name="connsiteX0" fmla="*/ 294518 w 589037"/>
                <a:gd name="connsiteY0" fmla="*/ 0 h 288101"/>
                <a:gd name="connsiteX1" fmla="*/ 561389 w 589037"/>
                <a:gd name="connsiteY1" fmla="*/ 110542 h 288101"/>
                <a:gd name="connsiteX2" fmla="*/ 589037 w 589037"/>
                <a:gd name="connsiteY2" fmla="*/ 144051 h 288101"/>
                <a:gd name="connsiteX3" fmla="*/ 561389 w 589037"/>
                <a:gd name="connsiteY3" fmla="*/ 177559 h 288101"/>
                <a:gd name="connsiteX4" fmla="*/ 294518 w 589037"/>
                <a:gd name="connsiteY4" fmla="*/ 288101 h 288101"/>
                <a:gd name="connsiteX5" fmla="*/ 27647 w 589037"/>
                <a:gd name="connsiteY5" fmla="*/ 177559 h 288101"/>
                <a:gd name="connsiteX6" fmla="*/ 0 w 589037"/>
                <a:gd name="connsiteY6" fmla="*/ 144051 h 288101"/>
                <a:gd name="connsiteX7" fmla="*/ 27647 w 589037"/>
                <a:gd name="connsiteY7" fmla="*/ 110542 h 288101"/>
                <a:gd name="connsiteX8" fmla="*/ 294518 w 589037"/>
                <a:gd name="connsiteY8" fmla="*/ 0 h 288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9037" h="288101">
                  <a:moveTo>
                    <a:pt x="294518" y="0"/>
                  </a:moveTo>
                  <a:cubicBezTo>
                    <a:pt x="398738" y="0"/>
                    <a:pt x="493091" y="42244"/>
                    <a:pt x="561389" y="110542"/>
                  </a:cubicBezTo>
                  <a:lnTo>
                    <a:pt x="589037" y="144051"/>
                  </a:lnTo>
                  <a:lnTo>
                    <a:pt x="561389" y="177559"/>
                  </a:lnTo>
                  <a:cubicBezTo>
                    <a:pt x="493091" y="245858"/>
                    <a:pt x="398738" y="288101"/>
                    <a:pt x="294518" y="288101"/>
                  </a:cubicBezTo>
                  <a:cubicBezTo>
                    <a:pt x="190299" y="288101"/>
                    <a:pt x="95945" y="245858"/>
                    <a:pt x="27647" y="177559"/>
                  </a:cubicBezTo>
                  <a:lnTo>
                    <a:pt x="0" y="144051"/>
                  </a:lnTo>
                  <a:lnTo>
                    <a:pt x="27647" y="110542"/>
                  </a:lnTo>
                  <a:cubicBezTo>
                    <a:pt x="95945" y="42244"/>
                    <a:pt x="190299" y="0"/>
                    <a:pt x="294518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A4E3FEA1-4E1B-4B90-B9F7-83699ED5DC19}"/>
                </a:ext>
              </a:extLst>
            </p:cNvPr>
            <p:cNvSpPr/>
            <p:nvPr/>
          </p:nvSpPr>
          <p:spPr>
            <a:xfrm rot="13812190">
              <a:off x="5109016" y="1821023"/>
              <a:ext cx="186561" cy="668262"/>
            </a:xfrm>
            <a:prstGeom prst="moon">
              <a:avLst>
                <a:gd name="adj" fmla="val 47242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月 85">
              <a:extLst>
                <a:ext uri="{FF2B5EF4-FFF2-40B4-BE49-F238E27FC236}">
                  <a16:creationId xmlns:a16="http://schemas.microsoft.com/office/drawing/2014/main" id="{144C8EB7-1E27-4A95-AF8A-019910861C4E}"/>
                </a:ext>
              </a:extLst>
            </p:cNvPr>
            <p:cNvSpPr/>
            <p:nvPr/>
          </p:nvSpPr>
          <p:spPr>
            <a:xfrm rot="12215998">
              <a:off x="4870988" y="1190747"/>
              <a:ext cx="164022" cy="791356"/>
            </a:xfrm>
            <a:prstGeom prst="moon">
              <a:avLst>
                <a:gd name="adj" fmla="val 48409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2113655A-A605-48B8-8C3B-1030A370ABA7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キビタキのイラスト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50BA8A7B-6939-4F65-904C-FAE49B5AE8D9}"/>
              </a:ext>
            </a:extLst>
          </p:cNvPr>
          <p:cNvGrpSpPr/>
          <p:nvPr/>
        </p:nvGrpSpPr>
        <p:grpSpPr>
          <a:xfrm>
            <a:off x="7418948" y="3973861"/>
            <a:ext cx="1140240" cy="2231414"/>
            <a:chOff x="7370631" y="1032892"/>
            <a:chExt cx="1140240" cy="2231414"/>
          </a:xfrm>
        </p:grpSpPr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5C140F05-31D1-4BD8-A91E-F0E458ACECB9}"/>
                </a:ext>
              </a:extLst>
            </p:cNvPr>
            <p:cNvSpPr/>
            <p:nvPr/>
          </p:nvSpPr>
          <p:spPr>
            <a:xfrm flipH="1">
              <a:off x="8050732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702F471-906C-48CA-93E3-580A79B41FA0}"/>
                </a:ext>
              </a:extLst>
            </p:cNvPr>
            <p:cNvSpPr/>
            <p:nvPr/>
          </p:nvSpPr>
          <p:spPr>
            <a:xfrm>
              <a:off x="7440464" y="2748156"/>
              <a:ext cx="401488" cy="516150"/>
            </a:xfrm>
            <a:custGeom>
              <a:avLst/>
              <a:gdLst>
                <a:gd name="connsiteX0" fmla="*/ 2 w 415596"/>
                <a:gd name="connsiteY0" fmla="*/ 564469 h 655455"/>
                <a:gd name="connsiteX1" fmla="*/ 2 w 415596"/>
                <a:gd name="connsiteY1" fmla="*/ 564471 h 655455"/>
                <a:gd name="connsiteX2" fmla="*/ 0 w 415596"/>
                <a:gd name="connsiteY2" fmla="*/ 564471 h 655455"/>
                <a:gd name="connsiteX3" fmla="*/ 2 w 415596"/>
                <a:gd name="connsiteY3" fmla="*/ 564469 h 655455"/>
                <a:gd name="connsiteX4" fmla="*/ 247773 w 415596"/>
                <a:gd name="connsiteY4" fmla="*/ 0 h 655455"/>
                <a:gd name="connsiteX5" fmla="*/ 293492 w 415596"/>
                <a:gd name="connsiteY5" fmla="*/ 0 h 655455"/>
                <a:gd name="connsiteX6" fmla="*/ 293492 w 415596"/>
                <a:gd name="connsiteY6" fmla="*/ 379299 h 655455"/>
                <a:gd name="connsiteX7" fmla="*/ 318764 w 415596"/>
                <a:gd name="connsiteY7" fmla="*/ 369341 h 655455"/>
                <a:gd name="connsiteX8" fmla="*/ 334485 w 415596"/>
                <a:gd name="connsiteY8" fmla="*/ 361465 h 655455"/>
                <a:gd name="connsiteX9" fmla="*/ 383148 w 415596"/>
                <a:gd name="connsiteY9" fmla="*/ 353288 h 655455"/>
                <a:gd name="connsiteX10" fmla="*/ 415596 w 415596"/>
                <a:gd name="connsiteY10" fmla="*/ 368457 h 655455"/>
                <a:gd name="connsiteX11" fmla="*/ 374699 w 415596"/>
                <a:gd name="connsiteY11" fmla="*/ 381870 h 655455"/>
                <a:gd name="connsiteX12" fmla="*/ 365647 w 415596"/>
                <a:gd name="connsiteY12" fmla="*/ 386501 h 655455"/>
                <a:gd name="connsiteX13" fmla="*/ 311978 w 415596"/>
                <a:gd name="connsiteY13" fmla="*/ 418565 h 655455"/>
                <a:gd name="connsiteX14" fmla="*/ 300526 w 415596"/>
                <a:gd name="connsiteY14" fmla="*/ 427228 h 655455"/>
                <a:gd name="connsiteX15" fmla="*/ 298353 w 415596"/>
                <a:gd name="connsiteY15" fmla="*/ 434126 h 655455"/>
                <a:gd name="connsiteX16" fmla="*/ 290948 w 415596"/>
                <a:gd name="connsiteY16" fmla="*/ 655455 h 655455"/>
                <a:gd name="connsiteX17" fmla="*/ 248196 w 415596"/>
                <a:gd name="connsiteY17" fmla="*/ 504761 h 655455"/>
                <a:gd name="connsiteX18" fmla="*/ 254215 w 415596"/>
                <a:gd name="connsiteY18" fmla="*/ 462261 h 655455"/>
                <a:gd name="connsiteX19" fmla="*/ 241189 w 415596"/>
                <a:gd name="connsiteY19" fmla="*/ 472114 h 655455"/>
                <a:gd name="connsiteX20" fmla="*/ 120340 w 415596"/>
                <a:gd name="connsiteY20" fmla="*/ 642392 h 655455"/>
                <a:gd name="connsiteX21" fmla="*/ 161156 w 415596"/>
                <a:gd name="connsiteY21" fmla="*/ 497351 h 655455"/>
                <a:gd name="connsiteX22" fmla="*/ 206906 w 415596"/>
                <a:gd name="connsiteY22" fmla="*/ 447053 h 655455"/>
                <a:gd name="connsiteX23" fmla="*/ 192714 w 415596"/>
                <a:gd name="connsiteY23" fmla="*/ 450903 h 655455"/>
                <a:gd name="connsiteX24" fmla="*/ 80890 w 415596"/>
                <a:gd name="connsiteY24" fmla="*/ 503219 h 655455"/>
                <a:gd name="connsiteX25" fmla="*/ 2 w 415596"/>
                <a:gd name="connsiteY25" fmla="*/ 564469 h 655455"/>
                <a:gd name="connsiteX26" fmla="*/ 5436 w 415596"/>
                <a:gd name="connsiteY26" fmla="*/ 529050 h 655455"/>
                <a:gd name="connsiteX27" fmla="*/ 178841 w 415596"/>
                <a:gd name="connsiteY27" fmla="*/ 413047 h 655455"/>
                <a:gd name="connsiteX28" fmla="*/ 247773 w 415596"/>
                <a:gd name="connsiteY28" fmla="*/ 393416 h 655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5596" h="655455">
                  <a:moveTo>
                    <a:pt x="2" y="564469"/>
                  </a:moveTo>
                  <a:lnTo>
                    <a:pt x="2" y="564471"/>
                  </a:lnTo>
                  <a:lnTo>
                    <a:pt x="0" y="564471"/>
                  </a:lnTo>
                  <a:cubicBezTo>
                    <a:pt x="1" y="564471"/>
                    <a:pt x="1" y="564470"/>
                    <a:pt x="2" y="564469"/>
                  </a:cubicBezTo>
                  <a:close/>
                  <a:moveTo>
                    <a:pt x="247773" y="0"/>
                  </a:moveTo>
                  <a:lnTo>
                    <a:pt x="293492" y="0"/>
                  </a:lnTo>
                  <a:lnTo>
                    <a:pt x="293492" y="379299"/>
                  </a:lnTo>
                  <a:lnTo>
                    <a:pt x="318764" y="369341"/>
                  </a:lnTo>
                  <a:lnTo>
                    <a:pt x="334485" y="361465"/>
                  </a:lnTo>
                  <a:cubicBezTo>
                    <a:pt x="352689" y="355100"/>
                    <a:pt x="369269" y="352248"/>
                    <a:pt x="383148" y="353288"/>
                  </a:cubicBezTo>
                  <a:cubicBezTo>
                    <a:pt x="397026" y="354328"/>
                    <a:pt x="408201" y="359260"/>
                    <a:pt x="415596" y="368457"/>
                  </a:cubicBezTo>
                  <a:cubicBezTo>
                    <a:pt x="402669" y="371299"/>
                    <a:pt x="388935" y="375830"/>
                    <a:pt x="374699" y="381870"/>
                  </a:cubicBezTo>
                  <a:lnTo>
                    <a:pt x="365647" y="386501"/>
                  </a:lnTo>
                  <a:lnTo>
                    <a:pt x="311978" y="418565"/>
                  </a:lnTo>
                  <a:lnTo>
                    <a:pt x="300526" y="427228"/>
                  </a:lnTo>
                  <a:lnTo>
                    <a:pt x="298353" y="434126"/>
                  </a:lnTo>
                  <a:cubicBezTo>
                    <a:pt x="280344" y="516251"/>
                    <a:pt x="277600" y="598251"/>
                    <a:pt x="290948" y="655455"/>
                  </a:cubicBezTo>
                  <a:cubicBezTo>
                    <a:pt x="259162" y="645022"/>
                    <a:pt x="243416" y="583503"/>
                    <a:pt x="248196" y="504761"/>
                  </a:cubicBezTo>
                  <a:lnTo>
                    <a:pt x="254215" y="462261"/>
                  </a:lnTo>
                  <a:lnTo>
                    <a:pt x="241189" y="472114"/>
                  </a:lnTo>
                  <a:cubicBezTo>
                    <a:pt x="183107" y="526003"/>
                    <a:pt x="138335" y="589087"/>
                    <a:pt x="120340" y="642392"/>
                  </a:cubicBezTo>
                  <a:cubicBezTo>
                    <a:pt x="98156" y="614796"/>
                    <a:pt x="116300" y="556623"/>
                    <a:pt x="161156" y="497351"/>
                  </a:cubicBezTo>
                  <a:lnTo>
                    <a:pt x="206906" y="447053"/>
                  </a:lnTo>
                  <a:cubicBezTo>
                    <a:pt x="202175" y="448336"/>
                    <a:pt x="197444" y="449620"/>
                    <a:pt x="192714" y="450903"/>
                  </a:cubicBezTo>
                  <a:cubicBezTo>
                    <a:pt x="152073" y="465797"/>
                    <a:pt x="113904" y="483763"/>
                    <a:pt x="80890" y="503219"/>
                  </a:cubicBezTo>
                  <a:lnTo>
                    <a:pt x="2" y="564469"/>
                  </a:lnTo>
                  <a:lnTo>
                    <a:pt x="5436" y="529050"/>
                  </a:lnTo>
                  <a:cubicBezTo>
                    <a:pt x="26838" y="490382"/>
                    <a:pt x="93271" y="444407"/>
                    <a:pt x="178841" y="413047"/>
                  </a:cubicBezTo>
                  <a:lnTo>
                    <a:pt x="247773" y="3934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82710CF4-1A99-4503-A170-D3421B6D2A32}"/>
                </a:ext>
              </a:extLst>
            </p:cNvPr>
            <p:cNvSpPr/>
            <p:nvPr/>
          </p:nvSpPr>
          <p:spPr>
            <a:xfrm>
              <a:off x="7370631" y="1591138"/>
              <a:ext cx="1140240" cy="1236573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C80D0A70-592D-4C8F-911E-065B10329CC0}"/>
                </a:ext>
              </a:extLst>
            </p:cNvPr>
            <p:cNvSpPr/>
            <p:nvPr/>
          </p:nvSpPr>
          <p:spPr>
            <a:xfrm>
              <a:off x="7604746" y="2562173"/>
              <a:ext cx="193913" cy="308638"/>
            </a:xfrm>
            <a:prstGeom prst="ellipse">
              <a:avLst/>
            </a:pr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B060BD74-8A89-464E-876E-4478F52CE290}"/>
                </a:ext>
              </a:extLst>
            </p:cNvPr>
            <p:cNvSpPr/>
            <p:nvPr/>
          </p:nvSpPr>
          <p:spPr>
            <a:xfrm>
              <a:off x="8082844" y="2562173"/>
              <a:ext cx="193913" cy="308638"/>
            </a:xfrm>
            <a:prstGeom prst="ellipse">
              <a:avLst/>
            </a:pr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73E57D94-7F62-455D-B254-D0BD1F62A410}"/>
                </a:ext>
              </a:extLst>
            </p:cNvPr>
            <p:cNvSpPr/>
            <p:nvPr/>
          </p:nvSpPr>
          <p:spPr>
            <a:xfrm>
              <a:off x="7450929" y="1591138"/>
              <a:ext cx="979645" cy="1259694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93FA8322-5C17-4B29-B8F9-3A65EEE8D2C3}"/>
                </a:ext>
              </a:extLst>
            </p:cNvPr>
            <p:cNvSpPr/>
            <p:nvPr/>
          </p:nvSpPr>
          <p:spPr>
            <a:xfrm>
              <a:off x="7427741" y="1032892"/>
              <a:ext cx="984740" cy="984737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72A68F58-71A7-4248-B73E-8F99F6910229}"/>
                </a:ext>
              </a:extLst>
            </p:cNvPr>
            <p:cNvSpPr/>
            <p:nvPr/>
          </p:nvSpPr>
          <p:spPr>
            <a:xfrm rot="5400000">
              <a:off x="7833461" y="863542"/>
              <a:ext cx="173150" cy="847728"/>
            </a:xfrm>
            <a:custGeom>
              <a:avLst/>
              <a:gdLst>
                <a:gd name="connsiteX0" fmla="*/ 517 w 194729"/>
                <a:gd name="connsiteY0" fmla="*/ 807679 h 876413"/>
                <a:gd name="connsiteX1" fmla="*/ 7142 w 194729"/>
                <a:gd name="connsiteY1" fmla="*/ 798338 h 876413"/>
                <a:gd name="connsiteX2" fmla="*/ 194729 w 194729"/>
                <a:gd name="connsiteY2" fmla="*/ 707948 h 876413"/>
                <a:gd name="connsiteX3" fmla="*/ 110283 w 194729"/>
                <a:gd name="connsiteY3" fmla="*/ 848562 h 876413"/>
                <a:gd name="connsiteX4" fmla="*/ 102734 w 194729"/>
                <a:gd name="connsiteY4" fmla="*/ 876413 h 876413"/>
                <a:gd name="connsiteX5" fmla="*/ 47464 w 194729"/>
                <a:gd name="connsiteY5" fmla="*/ 846413 h 876413"/>
                <a:gd name="connsiteX6" fmla="*/ 0 w 194729"/>
                <a:gd name="connsiteY6" fmla="*/ 69013 h 876413"/>
                <a:gd name="connsiteX7" fmla="*/ 47464 w 194729"/>
                <a:gd name="connsiteY7" fmla="*/ 29851 h 876413"/>
                <a:gd name="connsiteX8" fmla="*/ 102461 w 194729"/>
                <a:gd name="connsiteY8" fmla="*/ 0 h 876413"/>
                <a:gd name="connsiteX9" fmla="*/ 110283 w 194729"/>
                <a:gd name="connsiteY9" fmla="*/ 28859 h 876413"/>
                <a:gd name="connsiteX10" fmla="*/ 194729 w 194729"/>
                <a:gd name="connsiteY10" fmla="*/ 169472 h 876413"/>
                <a:gd name="connsiteX11" fmla="*/ 7142 w 194729"/>
                <a:gd name="connsiteY11" fmla="*/ 79082 h 87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4729" h="876413">
                  <a:moveTo>
                    <a:pt x="517" y="807679"/>
                  </a:moveTo>
                  <a:lnTo>
                    <a:pt x="7142" y="798338"/>
                  </a:lnTo>
                  <a:cubicBezTo>
                    <a:pt x="55150" y="742491"/>
                    <a:pt x="121472" y="707948"/>
                    <a:pt x="194729" y="707948"/>
                  </a:cubicBezTo>
                  <a:cubicBezTo>
                    <a:pt x="158276" y="748070"/>
                    <a:pt x="129723" y="796034"/>
                    <a:pt x="110283" y="848562"/>
                  </a:cubicBezTo>
                  <a:lnTo>
                    <a:pt x="102734" y="876413"/>
                  </a:lnTo>
                  <a:lnTo>
                    <a:pt x="47464" y="846413"/>
                  </a:lnTo>
                  <a:close/>
                  <a:moveTo>
                    <a:pt x="0" y="69013"/>
                  </a:moveTo>
                  <a:lnTo>
                    <a:pt x="47464" y="29851"/>
                  </a:lnTo>
                  <a:lnTo>
                    <a:pt x="102461" y="0"/>
                  </a:lnTo>
                  <a:lnTo>
                    <a:pt x="110283" y="28859"/>
                  </a:lnTo>
                  <a:cubicBezTo>
                    <a:pt x="129723" y="81387"/>
                    <a:pt x="158276" y="129351"/>
                    <a:pt x="194729" y="169472"/>
                  </a:cubicBezTo>
                  <a:cubicBezTo>
                    <a:pt x="121472" y="169472"/>
                    <a:pt x="55150" y="134930"/>
                    <a:pt x="7142" y="79082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6CCA985D-FAEA-4439-A3AB-2FD5F2ADD118}"/>
                </a:ext>
              </a:extLst>
            </p:cNvPr>
            <p:cNvSpPr/>
            <p:nvPr/>
          </p:nvSpPr>
          <p:spPr>
            <a:xfrm>
              <a:off x="7482116" y="1287715"/>
              <a:ext cx="165667" cy="223781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78813F38-8460-4000-A6CE-903B06F71DF8}"/>
                </a:ext>
              </a:extLst>
            </p:cNvPr>
            <p:cNvSpPr/>
            <p:nvPr/>
          </p:nvSpPr>
          <p:spPr>
            <a:xfrm>
              <a:off x="7508060" y="1325076"/>
              <a:ext cx="111062" cy="150023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8EA2EDD8-38FB-4D0C-BD84-0B7F75BE8092}"/>
                </a:ext>
              </a:extLst>
            </p:cNvPr>
            <p:cNvSpPr/>
            <p:nvPr/>
          </p:nvSpPr>
          <p:spPr>
            <a:xfrm>
              <a:off x="8187253" y="1287715"/>
              <a:ext cx="165667" cy="223781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18FDE54B-F7B8-4EED-A393-4D5C5C4B4380}"/>
                </a:ext>
              </a:extLst>
            </p:cNvPr>
            <p:cNvSpPr/>
            <p:nvPr/>
          </p:nvSpPr>
          <p:spPr>
            <a:xfrm>
              <a:off x="8213197" y="1325076"/>
              <a:ext cx="111062" cy="150023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0C26B96B-7376-49C5-B52E-33599504F136}"/>
                </a:ext>
              </a:extLst>
            </p:cNvPr>
            <p:cNvSpPr/>
            <p:nvPr/>
          </p:nvSpPr>
          <p:spPr>
            <a:xfrm>
              <a:off x="7570760" y="1727569"/>
              <a:ext cx="698705" cy="291318"/>
            </a:xfrm>
            <a:custGeom>
              <a:avLst/>
              <a:gdLst>
                <a:gd name="connsiteX0" fmla="*/ 349352 w 698705"/>
                <a:gd name="connsiteY0" fmla="*/ 0 h 291318"/>
                <a:gd name="connsiteX1" fmla="*/ 697510 w 698705"/>
                <a:gd name="connsiteY1" fmla="*/ 144212 h 291318"/>
                <a:gd name="connsiteX2" fmla="*/ 698705 w 698705"/>
                <a:gd name="connsiteY2" fmla="*/ 145659 h 291318"/>
                <a:gd name="connsiteX3" fmla="*/ 697510 w 698705"/>
                <a:gd name="connsiteY3" fmla="*/ 147107 h 291318"/>
                <a:gd name="connsiteX4" fmla="*/ 349352 w 698705"/>
                <a:gd name="connsiteY4" fmla="*/ 291318 h 291318"/>
                <a:gd name="connsiteX5" fmla="*/ 1194 w 698705"/>
                <a:gd name="connsiteY5" fmla="*/ 147107 h 291318"/>
                <a:gd name="connsiteX6" fmla="*/ 0 w 698705"/>
                <a:gd name="connsiteY6" fmla="*/ 145659 h 291318"/>
                <a:gd name="connsiteX7" fmla="*/ 1194 w 698705"/>
                <a:gd name="connsiteY7" fmla="*/ 144212 h 291318"/>
                <a:gd name="connsiteX8" fmla="*/ 349352 w 698705"/>
                <a:gd name="connsiteY8" fmla="*/ 0 h 291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8705" h="291318">
                  <a:moveTo>
                    <a:pt x="349352" y="0"/>
                  </a:moveTo>
                  <a:cubicBezTo>
                    <a:pt x="485316" y="0"/>
                    <a:pt x="608409" y="55110"/>
                    <a:pt x="697510" y="144212"/>
                  </a:cubicBezTo>
                  <a:lnTo>
                    <a:pt x="698705" y="145659"/>
                  </a:lnTo>
                  <a:lnTo>
                    <a:pt x="697510" y="147107"/>
                  </a:lnTo>
                  <a:cubicBezTo>
                    <a:pt x="608409" y="236208"/>
                    <a:pt x="485316" y="291318"/>
                    <a:pt x="349352" y="291318"/>
                  </a:cubicBezTo>
                  <a:cubicBezTo>
                    <a:pt x="213388" y="291318"/>
                    <a:pt x="90296" y="236208"/>
                    <a:pt x="1194" y="147107"/>
                  </a:cubicBezTo>
                  <a:lnTo>
                    <a:pt x="0" y="145659"/>
                  </a:lnTo>
                  <a:lnTo>
                    <a:pt x="1194" y="144212"/>
                  </a:lnTo>
                  <a:cubicBezTo>
                    <a:pt x="90296" y="55110"/>
                    <a:pt x="213388" y="0"/>
                    <a:pt x="349352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F54D7C53-E4F3-4A12-B439-FF5A06817893}"/>
                </a:ext>
              </a:extLst>
            </p:cNvPr>
            <p:cNvGrpSpPr/>
            <p:nvPr/>
          </p:nvGrpSpPr>
          <p:grpSpPr>
            <a:xfrm>
              <a:off x="7800609" y="1546225"/>
              <a:ext cx="247836" cy="462672"/>
              <a:chOff x="7807573" y="1543050"/>
              <a:chExt cx="233908" cy="469022"/>
            </a:xfrm>
          </p:grpSpPr>
          <p:sp>
            <p:nvSpPr>
              <p:cNvPr id="79" name="楕円 135">
                <a:extLst>
                  <a:ext uri="{FF2B5EF4-FFF2-40B4-BE49-F238E27FC236}">
                    <a16:creationId xmlns:a16="http://schemas.microsoft.com/office/drawing/2014/main" id="{D957F16F-61AC-471A-A2A1-5FE4F78CFB7F}"/>
                  </a:ext>
                </a:extLst>
              </p:cNvPr>
              <p:cNvSpPr/>
              <p:nvPr/>
            </p:nvSpPr>
            <p:spPr>
              <a:xfrm>
                <a:off x="7817574" y="1607818"/>
                <a:ext cx="213906" cy="404254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" name="楕円 135">
                <a:extLst>
                  <a:ext uri="{FF2B5EF4-FFF2-40B4-BE49-F238E27FC236}">
                    <a16:creationId xmlns:a16="http://schemas.microsoft.com/office/drawing/2014/main" id="{057D50C8-2F90-4867-808D-436BF0025998}"/>
                  </a:ext>
                </a:extLst>
              </p:cNvPr>
              <p:cNvSpPr/>
              <p:nvPr/>
            </p:nvSpPr>
            <p:spPr>
              <a:xfrm>
                <a:off x="7831386" y="1589459"/>
                <a:ext cx="186284" cy="379750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1" name="楕円 135">
                <a:extLst>
                  <a:ext uri="{FF2B5EF4-FFF2-40B4-BE49-F238E27FC236}">
                    <a16:creationId xmlns:a16="http://schemas.microsoft.com/office/drawing/2014/main" id="{E8A4C32B-AEF1-4222-BCF1-9473B461A23D}"/>
                  </a:ext>
                </a:extLst>
              </p:cNvPr>
              <p:cNvSpPr/>
              <p:nvPr/>
            </p:nvSpPr>
            <p:spPr>
              <a:xfrm>
                <a:off x="7807573" y="1543050"/>
                <a:ext cx="233908" cy="354806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6695B05D-75BB-4CC3-9DF7-F94B1A7212ED}"/>
              </a:ext>
            </a:extLst>
          </p:cNvPr>
          <p:cNvGrpSpPr/>
          <p:nvPr/>
        </p:nvGrpSpPr>
        <p:grpSpPr>
          <a:xfrm>
            <a:off x="758642" y="4149307"/>
            <a:ext cx="2524921" cy="2055968"/>
            <a:chOff x="701492" y="1224952"/>
            <a:chExt cx="2524921" cy="2055968"/>
          </a:xfrm>
        </p:grpSpPr>
        <p:sp>
          <p:nvSpPr>
            <p:cNvPr id="88" name="楕円 4">
              <a:extLst>
                <a:ext uri="{FF2B5EF4-FFF2-40B4-BE49-F238E27FC236}">
                  <a16:creationId xmlns:a16="http://schemas.microsoft.com/office/drawing/2014/main" id="{EA6EB72C-26AE-4971-BFB6-E86CBAC966FD}"/>
                </a:ext>
              </a:extLst>
            </p:cNvPr>
            <p:cNvSpPr/>
            <p:nvPr/>
          </p:nvSpPr>
          <p:spPr>
            <a:xfrm rot="18900000" flipV="1">
              <a:off x="806520" y="1819592"/>
              <a:ext cx="329148" cy="126504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212 w 797795"/>
                <a:gd name="connsiteY0" fmla="*/ 358120 h 375407"/>
                <a:gd name="connsiteX1" fmla="*/ 708970 w 797795"/>
                <a:gd name="connsiteY1" fmla="*/ 405 h 375407"/>
                <a:gd name="connsiteX2" fmla="*/ 787258 w 797795"/>
                <a:gd name="connsiteY2" fmla="*/ 289540 h 375407"/>
                <a:gd name="connsiteX3" fmla="*/ 212 w 797795"/>
                <a:gd name="connsiteY3" fmla="*/ 358120 h 375407"/>
                <a:gd name="connsiteX0" fmla="*/ 186 w 909785"/>
                <a:gd name="connsiteY0" fmla="*/ 461791 h 470540"/>
                <a:gd name="connsiteX1" fmla="*/ 814797 w 909785"/>
                <a:gd name="connsiteY1" fmla="*/ 2235 h 470540"/>
                <a:gd name="connsiteX2" fmla="*/ 893085 w 909785"/>
                <a:gd name="connsiteY2" fmla="*/ 291370 h 470540"/>
                <a:gd name="connsiteX3" fmla="*/ 186 w 909785"/>
                <a:gd name="connsiteY3" fmla="*/ 461791 h 470540"/>
                <a:gd name="connsiteX0" fmla="*/ 824 w 893724"/>
                <a:gd name="connsiteY0" fmla="*/ 420989 h 427826"/>
                <a:gd name="connsiteX1" fmla="*/ 735691 w 893724"/>
                <a:gd name="connsiteY1" fmla="*/ 2635 h 427826"/>
                <a:gd name="connsiteX2" fmla="*/ 893723 w 893724"/>
                <a:gd name="connsiteY2" fmla="*/ 250568 h 427826"/>
                <a:gd name="connsiteX3" fmla="*/ 824 w 893724"/>
                <a:gd name="connsiteY3" fmla="*/ 420989 h 42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724" h="427826">
                  <a:moveTo>
                    <a:pt x="824" y="420989"/>
                  </a:moveTo>
                  <a:cubicBezTo>
                    <a:pt x="-25515" y="379667"/>
                    <a:pt x="586875" y="31038"/>
                    <a:pt x="735691" y="2635"/>
                  </a:cubicBezTo>
                  <a:cubicBezTo>
                    <a:pt x="884507" y="-25768"/>
                    <a:pt x="893723" y="183459"/>
                    <a:pt x="893723" y="250568"/>
                  </a:cubicBezTo>
                  <a:cubicBezTo>
                    <a:pt x="795751" y="305110"/>
                    <a:pt x="27163" y="462311"/>
                    <a:pt x="824" y="42098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4">
              <a:extLst>
                <a:ext uri="{FF2B5EF4-FFF2-40B4-BE49-F238E27FC236}">
                  <a16:creationId xmlns:a16="http://schemas.microsoft.com/office/drawing/2014/main" id="{DA71767B-F056-4968-9D27-4245F90CC924}"/>
                </a:ext>
              </a:extLst>
            </p:cNvPr>
            <p:cNvSpPr/>
            <p:nvPr/>
          </p:nvSpPr>
          <p:spPr>
            <a:xfrm rot="900000">
              <a:off x="701492" y="1631913"/>
              <a:ext cx="439275" cy="164438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7046" h="342860">
                  <a:moveTo>
                    <a:pt x="0" y="327715"/>
                  </a:moveTo>
                  <a:cubicBezTo>
                    <a:pt x="24130" y="270701"/>
                    <a:pt x="456659" y="11894"/>
                    <a:pt x="587833" y="464"/>
                  </a:cubicBezTo>
                  <a:cubicBezTo>
                    <a:pt x="719007" y="-10966"/>
                    <a:pt x="787046" y="192026"/>
                    <a:pt x="787046" y="259135"/>
                  </a:cubicBezTo>
                  <a:cubicBezTo>
                    <a:pt x="689074" y="313677"/>
                    <a:pt x="33202" y="370827"/>
                    <a:pt x="0" y="32771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0CB92114-F37A-4049-89C9-24DAAAE68C51}"/>
                </a:ext>
              </a:extLst>
            </p:cNvPr>
            <p:cNvGrpSpPr/>
            <p:nvPr/>
          </p:nvGrpSpPr>
          <p:grpSpPr>
            <a:xfrm>
              <a:off x="970869" y="1224952"/>
              <a:ext cx="2255544" cy="2055968"/>
              <a:chOff x="439917" y="3858020"/>
              <a:chExt cx="2497188" cy="2276231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6E57FABD-8042-4163-A66A-E0C2EEE514DB}"/>
                  </a:ext>
                </a:extLst>
              </p:cNvPr>
              <p:cNvSpPr/>
              <p:nvPr/>
            </p:nvSpPr>
            <p:spPr>
              <a:xfrm rot="5400000">
                <a:off x="1189618" y="5495406"/>
                <a:ext cx="412151" cy="548039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661851F7-838F-4D5C-B482-C60844E8E4BD}"/>
                  </a:ext>
                </a:extLst>
              </p:cNvPr>
              <p:cNvSpPr/>
              <p:nvPr/>
            </p:nvSpPr>
            <p:spPr>
              <a:xfrm rot="5400000">
                <a:off x="1354718" y="5654156"/>
                <a:ext cx="412151" cy="548039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245E4918-0216-4BEB-A193-CFA0C92F75B6}"/>
                  </a:ext>
                </a:extLst>
              </p:cNvPr>
              <p:cNvSpPr/>
              <p:nvPr/>
            </p:nvSpPr>
            <p:spPr>
              <a:xfrm>
                <a:off x="1628804" y="5531589"/>
                <a:ext cx="202690" cy="246266"/>
              </a:xfrm>
              <a:prstGeom prst="ellipse">
                <a:avLst/>
              </a:prstGeom>
              <a:solidFill>
                <a:srgbClr val="FF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1E044C12-E4CB-4138-94F9-709F249B51E9}"/>
                  </a:ext>
                </a:extLst>
              </p:cNvPr>
              <p:cNvSpPr/>
              <p:nvPr/>
            </p:nvSpPr>
            <p:spPr>
              <a:xfrm rot="17100000">
                <a:off x="2095183" y="4690681"/>
                <a:ext cx="147162" cy="153668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CAF33275-0620-48C6-95A4-BE67E679E151}"/>
                  </a:ext>
                </a:extLst>
              </p:cNvPr>
              <p:cNvSpPr/>
              <p:nvPr/>
            </p:nvSpPr>
            <p:spPr>
              <a:xfrm rot="18900000">
                <a:off x="1029813" y="4278910"/>
                <a:ext cx="1011326" cy="1525393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3E8A27D2-B176-412A-9A55-D4429BDE0618}"/>
                  </a:ext>
                </a:extLst>
              </p:cNvPr>
              <p:cNvSpPr/>
              <p:nvPr/>
            </p:nvSpPr>
            <p:spPr>
              <a:xfrm>
                <a:off x="439917" y="3858020"/>
                <a:ext cx="964386" cy="96438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135">
                <a:extLst>
                  <a:ext uri="{FF2B5EF4-FFF2-40B4-BE49-F238E27FC236}">
                    <a16:creationId xmlns:a16="http://schemas.microsoft.com/office/drawing/2014/main" id="{D3ABBC90-35CE-4FF3-95EF-70C742A941A2}"/>
                  </a:ext>
                </a:extLst>
              </p:cNvPr>
              <p:cNvSpPr/>
              <p:nvPr/>
            </p:nvSpPr>
            <p:spPr>
              <a:xfrm rot="18000000">
                <a:off x="1505095" y="4096484"/>
                <a:ext cx="835372" cy="1793656"/>
              </a:xfrm>
              <a:custGeom>
                <a:avLst/>
                <a:gdLst>
                  <a:gd name="connsiteX0" fmla="*/ 0 w 1011326"/>
                  <a:gd name="connsiteY0" fmla="*/ 793173 h 1586345"/>
                  <a:gd name="connsiteX1" fmla="*/ 505663 w 1011326"/>
                  <a:gd name="connsiteY1" fmla="*/ 0 h 1586345"/>
                  <a:gd name="connsiteX2" fmla="*/ 1011326 w 1011326"/>
                  <a:gd name="connsiteY2" fmla="*/ 793173 h 1586345"/>
                  <a:gd name="connsiteX3" fmla="*/ 505663 w 1011326"/>
                  <a:gd name="connsiteY3" fmla="*/ 1586346 h 1586345"/>
                  <a:gd name="connsiteX4" fmla="*/ 0 w 1011326"/>
                  <a:gd name="connsiteY4" fmla="*/ 793173 h 1586345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586346"/>
                  <a:gd name="connsiteX1" fmla="*/ 505663 w 1011326"/>
                  <a:gd name="connsiteY1" fmla="*/ 0 h 1586346"/>
                  <a:gd name="connsiteX2" fmla="*/ 1011326 w 1011326"/>
                  <a:gd name="connsiteY2" fmla="*/ 793173 h 1586346"/>
                  <a:gd name="connsiteX3" fmla="*/ 505663 w 1011326"/>
                  <a:gd name="connsiteY3" fmla="*/ 1586346 h 1586346"/>
                  <a:gd name="connsiteX4" fmla="*/ 0 w 1011326"/>
                  <a:gd name="connsiteY4" fmla="*/ 793173 h 158634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793173 h 1821296"/>
                  <a:gd name="connsiteX1" fmla="*/ 505663 w 1011326"/>
                  <a:gd name="connsiteY1" fmla="*/ 0 h 1821296"/>
                  <a:gd name="connsiteX2" fmla="*/ 1011326 w 1011326"/>
                  <a:gd name="connsiteY2" fmla="*/ 793173 h 1821296"/>
                  <a:gd name="connsiteX3" fmla="*/ 492963 w 1011326"/>
                  <a:gd name="connsiteY3" fmla="*/ 1821296 h 1821296"/>
                  <a:gd name="connsiteX4" fmla="*/ 0 w 1011326"/>
                  <a:gd name="connsiteY4" fmla="*/ 793173 h 1821296"/>
                  <a:gd name="connsiteX0" fmla="*/ 0 w 1011326"/>
                  <a:gd name="connsiteY0" fmla="*/ 696590 h 1724713"/>
                  <a:gd name="connsiteX1" fmla="*/ 505664 w 1011326"/>
                  <a:gd name="connsiteY1" fmla="*/ 0 h 1724713"/>
                  <a:gd name="connsiteX2" fmla="*/ 1011326 w 1011326"/>
                  <a:gd name="connsiteY2" fmla="*/ 696590 h 1724713"/>
                  <a:gd name="connsiteX3" fmla="*/ 492963 w 1011326"/>
                  <a:gd name="connsiteY3" fmla="*/ 1724713 h 1724713"/>
                  <a:gd name="connsiteX4" fmla="*/ 0 w 1011326"/>
                  <a:gd name="connsiteY4" fmla="*/ 696590 h 1724713"/>
                  <a:gd name="connsiteX0" fmla="*/ 93 w 1011419"/>
                  <a:gd name="connsiteY0" fmla="*/ 696590 h 1724713"/>
                  <a:gd name="connsiteX1" fmla="*/ 505757 w 1011419"/>
                  <a:gd name="connsiteY1" fmla="*/ 0 h 1724713"/>
                  <a:gd name="connsiteX2" fmla="*/ 1011419 w 1011419"/>
                  <a:gd name="connsiteY2" fmla="*/ 696590 h 1724713"/>
                  <a:gd name="connsiteX3" fmla="*/ 493056 w 1011419"/>
                  <a:gd name="connsiteY3" fmla="*/ 1724713 h 1724713"/>
                  <a:gd name="connsiteX4" fmla="*/ 93 w 1011419"/>
                  <a:gd name="connsiteY4" fmla="*/ 696590 h 1724713"/>
                  <a:gd name="connsiteX0" fmla="*/ 93 w 1011490"/>
                  <a:gd name="connsiteY0" fmla="*/ 696590 h 1724713"/>
                  <a:gd name="connsiteX1" fmla="*/ 505757 w 1011490"/>
                  <a:gd name="connsiteY1" fmla="*/ 0 h 1724713"/>
                  <a:gd name="connsiteX2" fmla="*/ 1011419 w 1011490"/>
                  <a:gd name="connsiteY2" fmla="*/ 696590 h 1724713"/>
                  <a:gd name="connsiteX3" fmla="*/ 493056 w 1011490"/>
                  <a:gd name="connsiteY3" fmla="*/ 1724713 h 1724713"/>
                  <a:gd name="connsiteX4" fmla="*/ 93 w 1011490"/>
                  <a:gd name="connsiteY4" fmla="*/ 696590 h 1724713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  <a:gd name="connsiteX0" fmla="*/ 1 w 1011327"/>
                  <a:gd name="connsiteY0" fmla="*/ 534163 h 1562286"/>
                  <a:gd name="connsiteX1" fmla="*/ 492863 w 1011327"/>
                  <a:gd name="connsiteY1" fmla="*/ 0 h 1562286"/>
                  <a:gd name="connsiteX2" fmla="*/ 1011327 w 1011327"/>
                  <a:gd name="connsiteY2" fmla="*/ 534163 h 1562286"/>
                  <a:gd name="connsiteX3" fmla="*/ 492964 w 1011327"/>
                  <a:gd name="connsiteY3" fmla="*/ 1562286 h 1562286"/>
                  <a:gd name="connsiteX4" fmla="*/ 1 w 1011327"/>
                  <a:gd name="connsiteY4" fmla="*/ 534163 h 156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1327" h="1562286">
                    <a:moveTo>
                      <a:pt x="1" y="534163"/>
                    </a:moveTo>
                    <a:cubicBezTo>
                      <a:pt x="-16" y="256684"/>
                      <a:pt x="170919" y="0"/>
                      <a:pt x="492863" y="0"/>
                    </a:cubicBezTo>
                    <a:cubicBezTo>
                      <a:pt x="814807" y="0"/>
                      <a:pt x="1011310" y="231038"/>
                      <a:pt x="1011327" y="534163"/>
                    </a:cubicBezTo>
                    <a:cubicBezTo>
                      <a:pt x="1011344" y="837288"/>
                      <a:pt x="872707" y="1140845"/>
                      <a:pt x="492964" y="1562286"/>
                    </a:cubicBezTo>
                    <a:cubicBezTo>
                      <a:pt x="100360" y="1141092"/>
                      <a:pt x="18" y="811642"/>
                      <a:pt x="1" y="53416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91" name="月 90">
              <a:extLst>
                <a:ext uri="{FF2B5EF4-FFF2-40B4-BE49-F238E27FC236}">
                  <a16:creationId xmlns:a16="http://schemas.microsoft.com/office/drawing/2014/main" id="{92573FC4-465B-45CB-B8F0-8E7FB609DC90}"/>
                </a:ext>
              </a:extLst>
            </p:cNvPr>
            <p:cNvSpPr/>
            <p:nvPr/>
          </p:nvSpPr>
          <p:spPr>
            <a:xfrm rot="5400000">
              <a:off x="1287852" y="1100165"/>
              <a:ext cx="178605" cy="649291"/>
            </a:xfrm>
            <a:prstGeom prst="moon">
              <a:avLst>
                <a:gd name="adj" fmla="val 86919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A3985F36-F664-43B0-A2B7-A64C6012FB8F}"/>
                </a:ext>
              </a:extLst>
            </p:cNvPr>
            <p:cNvSpPr/>
            <p:nvPr/>
          </p:nvSpPr>
          <p:spPr>
            <a:xfrm>
              <a:off x="1114730" y="1450359"/>
              <a:ext cx="197949" cy="19794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44CA8BB6-A84D-4319-AEF2-7EBA37889EEA}"/>
                </a:ext>
              </a:extLst>
            </p:cNvPr>
            <p:cNvSpPr/>
            <p:nvPr/>
          </p:nvSpPr>
          <p:spPr>
            <a:xfrm>
              <a:off x="1147352" y="1483408"/>
              <a:ext cx="132705" cy="132705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901EC1E9-D36C-4CCC-944E-6BAB4304CEBE}"/>
                </a:ext>
              </a:extLst>
            </p:cNvPr>
            <p:cNvSpPr/>
            <p:nvPr/>
          </p:nvSpPr>
          <p:spPr>
            <a:xfrm>
              <a:off x="1028093" y="1820500"/>
              <a:ext cx="596598" cy="284326"/>
            </a:xfrm>
            <a:custGeom>
              <a:avLst/>
              <a:gdLst>
                <a:gd name="connsiteX0" fmla="*/ 218289 w 596598"/>
                <a:gd name="connsiteY0" fmla="*/ 0 h 284326"/>
                <a:gd name="connsiteX1" fmla="*/ 579440 w 596598"/>
                <a:gd name="connsiteY1" fmla="*/ 192023 h 284326"/>
                <a:gd name="connsiteX2" fmla="*/ 596598 w 596598"/>
                <a:gd name="connsiteY2" fmla="*/ 223634 h 284326"/>
                <a:gd name="connsiteX3" fmla="*/ 547838 w 596598"/>
                <a:gd name="connsiteY3" fmla="*/ 250100 h 284326"/>
                <a:gd name="connsiteX4" fmla="*/ 378309 w 596598"/>
                <a:gd name="connsiteY4" fmla="*/ 284326 h 284326"/>
                <a:gd name="connsiteX5" fmla="*/ 17158 w 596598"/>
                <a:gd name="connsiteY5" fmla="*/ 92304 h 284326"/>
                <a:gd name="connsiteX6" fmla="*/ 0 w 596598"/>
                <a:gd name="connsiteY6" fmla="*/ 60692 h 284326"/>
                <a:gd name="connsiteX7" fmla="*/ 48760 w 596598"/>
                <a:gd name="connsiteY7" fmla="*/ 34227 h 284326"/>
                <a:gd name="connsiteX8" fmla="*/ 218289 w 596598"/>
                <a:gd name="connsiteY8" fmla="*/ 0 h 28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6598" h="284326">
                  <a:moveTo>
                    <a:pt x="218289" y="0"/>
                  </a:moveTo>
                  <a:cubicBezTo>
                    <a:pt x="368625" y="0"/>
                    <a:pt x="501171" y="76170"/>
                    <a:pt x="579440" y="192023"/>
                  </a:cubicBezTo>
                  <a:lnTo>
                    <a:pt x="596598" y="223634"/>
                  </a:lnTo>
                  <a:lnTo>
                    <a:pt x="547838" y="250100"/>
                  </a:lnTo>
                  <a:cubicBezTo>
                    <a:pt x="495732" y="272139"/>
                    <a:pt x="438444" y="284326"/>
                    <a:pt x="378309" y="284326"/>
                  </a:cubicBezTo>
                  <a:cubicBezTo>
                    <a:pt x="227973" y="284326"/>
                    <a:pt x="95427" y="208156"/>
                    <a:pt x="17158" y="92304"/>
                  </a:cubicBezTo>
                  <a:lnTo>
                    <a:pt x="0" y="60692"/>
                  </a:lnTo>
                  <a:lnTo>
                    <a:pt x="48760" y="34227"/>
                  </a:lnTo>
                  <a:cubicBezTo>
                    <a:pt x="100867" y="12187"/>
                    <a:pt x="158155" y="0"/>
                    <a:pt x="218289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月 94">
              <a:extLst>
                <a:ext uri="{FF2B5EF4-FFF2-40B4-BE49-F238E27FC236}">
                  <a16:creationId xmlns:a16="http://schemas.microsoft.com/office/drawing/2014/main" id="{8B895EF8-16D5-43D4-BF1C-2820B554CBA4}"/>
                </a:ext>
              </a:extLst>
            </p:cNvPr>
            <p:cNvSpPr/>
            <p:nvPr/>
          </p:nvSpPr>
          <p:spPr>
            <a:xfrm rot="17450893">
              <a:off x="2107596" y="2003024"/>
              <a:ext cx="136378" cy="803632"/>
            </a:xfrm>
            <a:prstGeom prst="moon">
              <a:avLst>
                <a:gd name="adj" fmla="val 7371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月 95">
              <a:extLst>
                <a:ext uri="{FF2B5EF4-FFF2-40B4-BE49-F238E27FC236}">
                  <a16:creationId xmlns:a16="http://schemas.microsoft.com/office/drawing/2014/main" id="{C299FF99-961E-4C19-8CD4-3305E312E9A8}"/>
                </a:ext>
              </a:extLst>
            </p:cNvPr>
            <p:cNvSpPr/>
            <p:nvPr/>
          </p:nvSpPr>
          <p:spPr>
            <a:xfrm rot="7891327">
              <a:off x="2369885" y="1581585"/>
              <a:ext cx="167293" cy="994633"/>
            </a:xfrm>
            <a:prstGeom prst="moon">
              <a:avLst>
                <a:gd name="adj" fmla="val 48409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2C0E02F8-958C-4A44-BC3B-6789CA02BF3A}"/>
              </a:ext>
            </a:extLst>
          </p:cNvPr>
          <p:cNvGrpSpPr/>
          <p:nvPr/>
        </p:nvGrpSpPr>
        <p:grpSpPr>
          <a:xfrm>
            <a:off x="3716050" y="4115102"/>
            <a:ext cx="2550281" cy="1760650"/>
            <a:chOff x="3678202" y="1190747"/>
            <a:chExt cx="2550281" cy="1760650"/>
          </a:xfrm>
        </p:grpSpPr>
        <p:sp>
          <p:nvSpPr>
            <p:cNvPr id="105" name="楕円 4">
              <a:extLst>
                <a:ext uri="{FF2B5EF4-FFF2-40B4-BE49-F238E27FC236}">
                  <a16:creationId xmlns:a16="http://schemas.microsoft.com/office/drawing/2014/main" id="{759CBEFB-C9CC-4EC9-AE16-C6EAB7A60D97}"/>
                </a:ext>
              </a:extLst>
            </p:cNvPr>
            <p:cNvSpPr/>
            <p:nvPr/>
          </p:nvSpPr>
          <p:spPr>
            <a:xfrm rot="20411724" flipV="1">
              <a:off x="3780033" y="2332835"/>
              <a:ext cx="289744" cy="111360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212 w 797795"/>
                <a:gd name="connsiteY0" fmla="*/ 358120 h 375407"/>
                <a:gd name="connsiteX1" fmla="*/ 708970 w 797795"/>
                <a:gd name="connsiteY1" fmla="*/ 405 h 375407"/>
                <a:gd name="connsiteX2" fmla="*/ 787258 w 797795"/>
                <a:gd name="connsiteY2" fmla="*/ 289540 h 375407"/>
                <a:gd name="connsiteX3" fmla="*/ 212 w 797795"/>
                <a:gd name="connsiteY3" fmla="*/ 358120 h 375407"/>
                <a:gd name="connsiteX0" fmla="*/ 186 w 909785"/>
                <a:gd name="connsiteY0" fmla="*/ 461791 h 470540"/>
                <a:gd name="connsiteX1" fmla="*/ 814797 w 909785"/>
                <a:gd name="connsiteY1" fmla="*/ 2235 h 470540"/>
                <a:gd name="connsiteX2" fmla="*/ 893085 w 909785"/>
                <a:gd name="connsiteY2" fmla="*/ 291370 h 470540"/>
                <a:gd name="connsiteX3" fmla="*/ 186 w 909785"/>
                <a:gd name="connsiteY3" fmla="*/ 461791 h 470540"/>
                <a:gd name="connsiteX0" fmla="*/ 824 w 893724"/>
                <a:gd name="connsiteY0" fmla="*/ 420989 h 427826"/>
                <a:gd name="connsiteX1" fmla="*/ 735691 w 893724"/>
                <a:gd name="connsiteY1" fmla="*/ 2635 h 427826"/>
                <a:gd name="connsiteX2" fmla="*/ 893723 w 893724"/>
                <a:gd name="connsiteY2" fmla="*/ 250568 h 427826"/>
                <a:gd name="connsiteX3" fmla="*/ 824 w 893724"/>
                <a:gd name="connsiteY3" fmla="*/ 420989 h 427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3724" h="427826">
                  <a:moveTo>
                    <a:pt x="824" y="420989"/>
                  </a:moveTo>
                  <a:cubicBezTo>
                    <a:pt x="-25515" y="379667"/>
                    <a:pt x="586875" y="31038"/>
                    <a:pt x="735691" y="2635"/>
                  </a:cubicBezTo>
                  <a:cubicBezTo>
                    <a:pt x="884507" y="-25768"/>
                    <a:pt x="893723" y="183459"/>
                    <a:pt x="893723" y="250568"/>
                  </a:cubicBezTo>
                  <a:cubicBezTo>
                    <a:pt x="795751" y="305110"/>
                    <a:pt x="27163" y="462311"/>
                    <a:pt x="824" y="42098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4">
              <a:extLst>
                <a:ext uri="{FF2B5EF4-FFF2-40B4-BE49-F238E27FC236}">
                  <a16:creationId xmlns:a16="http://schemas.microsoft.com/office/drawing/2014/main" id="{33F7302D-E3FC-4837-8C3A-42B4869E36F1}"/>
                </a:ext>
              </a:extLst>
            </p:cNvPr>
            <p:cNvSpPr/>
            <p:nvPr/>
          </p:nvSpPr>
          <p:spPr>
            <a:xfrm>
              <a:off x="3678202" y="2246245"/>
              <a:ext cx="386688" cy="144753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7046" h="342860">
                  <a:moveTo>
                    <a:pt x="0" y="327715"/>
                  </a:moveTo>
                  <a:cubicBezTo>
                    <a:pt x="24130" y="270701"/>
                    <a:pt x="456659" y="11894"/>
                    <a:pt x="587833" y="464"/>
                  </a:cubicBezTo>
                  <a:cubicBezTo>
                    <a:pt x="719007" y="-10966"/>
                    <a:pt x="787046" y="192026"/>
                    <a:pt x="787046" y="259135"/>
                  </a:cubicBezTo>
                  <a:cubicBezTo>
                    <a:pt x="689074" y="313677"/>
                    <a:pt x="33202" y="370827"/>
                    <a:pt x="0" y="32771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47C56AD3-5DA0-4DFC-88EE-A065E19C27B4}"/>
                </a:ext>
              </a:extLst>
            </p:cNvPr>
            <p:cNvGrpSpPr/>
            <p:nvPr/>
          </p:nvGrpSpPr>
          <p:grpSpPr>
            <a:xfrm>
              <a:off x="3879575" y="1219778"/>
              <a:ext cx="2348908" cy="1731619"/>
              <a:chOff x="3647937" y="3586989"/>
              <a:chExt cx="3001032" cy="2212366"/>
            </a:xfrm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DAC9458F-9352-4B4A-A03D-DA2B48CF7BDC}"/>
                  </a:ext>
                </a:extLst>
              </p:cNvPr>
              <p:cNvSpPr/>
              <p:nvPr/>
            </p:nvSpPr>
            <p:spPr>
              <a:xfrm rot="6300000" flipV="1">
                <a:off x="5118697" y="5351174"/>
                <a:ext cx="584029" cy="312334"/>
              </a:xfrm>
              <a:custGeom>
                <a:avLst/>
                <a:gdLst>
                  <a:gd name="connsiteX0" fmla="*/ 302 w 584029"/>
                  <a:gd name="connsiteY0" fmla="*/ 221316 h 312334"/>
                  <a:gd name="connsiteX1" fmla="*/ 9423 w 584029"/>
                  <a:gd name="connsiteY1" fmla="*/ 255356 h 312334"/>
                  <a:gd name="connsiteX2" fmla="*/ 20213 w 584029"/>
                  <a:gd name="connsiteY2" fmla="*/ 261586 h 312334"/>
                  <a:gd name="connsiteX3" fmla="*/ 310399 w 584029"/>
                  <a:gd name="connsiteY3" fmla="*/ 183831 h 312334"/>
                  <a:gd name="connsiteX4" fmla="*/ 320601 w 584029"/>
                  <a:gd name="connsiteY4" fmla="*/ 216954 h 312334"/>
                  <a:gd name="connsiteX5" fmla="*/ 540115 w 584029"/>
                  <a:gd name="connsiteY5" fmla="*/ 312334 h 312334"/>
                  <a:gd name="connsiteX6" fmla="*/ 540115 w 584029"/>
                  <a:gd name="connsiteY6" fmla="*/ 312332 h 312334"/>
                  <a:gd name="connsiteX7" fmla="*/ 385042 w 584029"/>
                  <a:gd name="connsiteY7" fmla="*/ 206715 h 312334"/>
                  <a:gd name="connsiteX8" fmla="*/ 381424 w 584029"/>
                  <a:gd name="connsiteY8" fmla="*/ 191479 h 312334"/>
                  <a:gd name="connsiteX9" fmla="*/ 409349 w 584029"/>
                  <a:gd name="connsiteY9" fmla="*/ 165026 h 312334"/>
                  <a:gd name="connsiteX10" fmla="*/ 584029 w 584029"/>
                  <a:gd name="connsiteY10" fmla="*/ 182820 h 312334"/>
                  <a:gd name="connsiteX11" fmla="*/ 402185 w 584029"/>
                  <a:gd name="connsiteY11" fmla="*/ 116698 h 312334"/>
                  <a:gd name="connsiteX12" fmla="*/ 381639 w 584029"/>
                  <a:gd name="connsiteY12" fmla="*/ 119946 h 312334"/>
                  <a:gd name="connsiteX13" fmla="*/ 385042 w 584029"/>
                  <a:gd name="connsiteY13" fmla="*/ 105618 h 312334"/>
                  <a:gd name="connsiteX14" fmla="*/ 540115 w 584029"/>
                  <a:gd name="connsiteY14" fmla="*/ 0 h 312334"/>
                  <a:gd name="connsiteX15" fmla="*/ 320601 w 584029"/>
                  <a:gd name="connsiteY15" fmla="*/ 95380 h 312334"/>
                  <a:gd name="connsiteX16" fmla="*/ 310198 w 584029"/>
                  <a:gd name="connsiteY16" fmla="*/ 129159 h 312334"/>
                  <a:gd name="connsiteX17" fmla="*/ 6532 w 584029"/>
                  <a:gd name="connsiteY17" fmla="*/ 210526 h 312334"/>
                  <a:gd name="connsiteX18" fmla="*/ 302 w 584029"/>
                  <a:gd name="connsiteY18" fmla="*/ 221316 h 31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4029" h="312334">
                    <a:moveTo>
                      <a:pt x="302" y="221316"/>
                    </a:moveTo>
                    <a:lnTo>
                      <a:pt x="9423" y="255356"/>
                    </a:lnTo>
                    <a:cubicBezTo>
                      <a:pt x="10683" y="260056"/>
                      <a:pt x="15513" y="262845"/>
                      <a:pt x="20213" y="261586"/>
                    </a:cubicBezTo>
                    <a:lnTo>
                      <a:pt x="310399" y="183831"/>
                    </a:lnTo>
                    <a:lnTo>
                      <a:pt x="320601" y="216954"/>
                    </a:lnTo>
                    <a:cubicBezTo>
                      <a:pt x="356767" y="273005"/>
                      <a:pt x="441434" y="312334"/>
                      <a:pt x="540115" y="312334"/>
                    </a:cubicBezTo>
                    <a:lnTo>
                      <a:pt x="540115" y="312332"/>
                    </a:lnTo>
                    <a:cubicBezTo>
                      <a:pt x="464903" y="294470"/>
                      <a:pt x="408528" y="254886"/>
                      <a:pt x="385042" y="206715"/>
                    </a:cubicBezTo>
                    <a:lnTo>
                      <a:pt x="381424" y="191479"/>
                    </a:lnTo>
                    <a:lnTo>
                      <a:pt x="409349" y="165026"/>
                    </a:lnTo>
                    <a:cubicBezTo>
                      <a:pt x="447616" y="145215"/>
                      <a:pt x="510273" y="150446"/>
                      <a:pt x="584029" y="182820"/>
                    </a:cubicBezTo>
                    <a:cubicBezTo>
                      <a:pt x="516435" y="139847"/>
                      <a:pt x="451893" y="117725"/>
                      <a:pt x="402185" y="116698"/>
                    </a:cubicBezTo>
                    <a:lnTo>
                      <a:pt x="381639" y="119946"/>
                    </a:lnTo>
                    <a:lnTo>
                      <a:pt x="385042" y="105618"/>
                    </a:lnTo>
                    <a:cubicBezTo>
                      <a:pt x="408528" y="57447"/>
                      <a:pt x="464903" y="17863"/>
                      <a:pt x="540115" y="0"/>
                    </a:cubicBezTo>
                    <a:cubicBezTo>
                      <a:pt x="441434" y="0"/>
                      <a:pt x="356767" y="39329"/>
                      <a:pt x="320601" y="95380"/>
                    </a:cubicBezTo>
                    <a:lnTo>
                      <a:pt x="310198" y="129159"/>
                    </a:lnTo>
                    <a:lnTo>
                      <a:pt x="6532" y="210526"/>
                    </a:lnTo>
                    <a:cubicBezTo>
                      <a:pt x="1832" y="211785"/>
                      <a:pt x="-957" y="216616"/>
                      <a:pt x="302" y="2213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01032E0D-E0FB-4841-A074-C13BAA22F83E}"/>
                  </a:ext>
                </a:extLst>
              </p:cNvPr>
              <p:cNvSpPr/>
              <p:nvPr/>
            </p:nvSpPr>
            <p:spPr>
              <a:xfrm rot="5400000" flipV="1">
                <a:off x="5309196" y="5351173"/>
                <a:ext cx="584029" cy="312334"/>
              </a:xfrm>
              <a:custGeom>
                <a:avLst/>
                <a:gdLst>
                  <a:gd name="connsiteX0" fmla="*/ 302 w 584029"/>
                  <a:gd name="connsiteY0" fmla="*/ 221316 h 312334"/>
                  <a:gd name="connsiteX1" fmla="*/ 9423 w 584029"/>
                  <a:gd name="connsiteY1" fmla="*/ 255356 h 312334"/>
                  <a:gd name="connsiteX2" fmla="*/ 20213 w 584029"/>
                  <a:gd name="connsiteY2" fmla="*/ 261586 h 312334"/>
                  <a:gd name="connsiteX3" fmla="*/ 310399 w 584029"/>
                  <a:gd name="connsiteY3" fmla="*/ 183831 h 312334"/>
                  <a:gd name="connsiteX4" fmla="*/ 320601 w 584029"/>
                  <a:gd name="connsiteY4" fmla="*/ 216954 h 312334"/>
                  <a:gd name="connsiteX5" fmla="*/ 540115 w 584029"/>
                  <a:gd name="connsiteY5" fmla="*/ 312334 h 312334"/>
                  <a:gd name="connsiteX6" fmla="*/ 540115 w 584029"/>
                  <a:gd name="connsiteY6" fmla="*/ 312332 h 312334"/>
                  <a:gd name="connsiteX7" fmla="*/ 385042 w 584029"/>
                  <a:gd name="connsiteY7" fmla="*/ 206715 h 312334"/>
                  <a:gd name="connsiteX8" fmla="*/ 381424 w 584029"/>
                  <a:gd name="connsiteY8" fmla="*/ 191479 h 312334"/>
                  <a:gd name="connsiteX9" fmla="*/ 409349 w 584029"/>
                  <a:gd name="connsiteY9" fmla="*/ 165026 h 312334"/>
                  <a:gd name="connsiteX10" fmla="*/ 584029 w 584029"/>
                  <a:gd name="connsiteY10" fmla="*/ 182820 h 312334"/>
                  <a:gd name="connsiteX11" fmla="*/ 402185 w 584029"/>
                  <a:gd name="connsiteY11" fmla="*/ 116698 h 312334"/>
                  <a:gd name="connsiteX12" fmla="*/ 381639 w 584029"/>
                  <a:gd name="connsiteY12" fmla="*/ 119946 h 312334"/>
                  <a:gd name="connsiteX13" fmla="*/ 385042 w 584029"/>
                  <a:gd name="connsiteY13" fmla="*/ 105618 h 312334"/>
                  <a:gd name="connsiteX14" fmla="*/ 540115 w 584029"/>
                  <a:gd name="connsiteY14" fmla="*/ 0 h 312334"/>
                  <a:gd name="connsiteX15" fmla="*/ 320601 w 584029"/>
                  <a:gd name="connsiteY15" fmla="*/ 95380 h 312334"/>
                  <a:gd name="connsiteX16" fmla="*/ 310198 w 584029"/>
                  <a:gd name="connsiteY16" fmla="*/ 129159 h 312334"/>
                  <a:gd name="connsiteX17" fmla="*/ 6532 w 584029"/>
                  <a:gd name="connsiteY17" fmla="*/ 210526 h 312334"/>
                  <a:gd name="connsiteX18" fmla="*/ 302 w 584029"/>
                  <a:gd name="connsiteY18" fmla="*/ 221316 h 312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84029" h="312334">
                    <a:moveTo>
                      <a:pt x="302" y="221316"/>
                    </a:moveTo>
                    <a:lnTo>
                      <a:pt x="9423" y="255356"/>
                    </a:lnTo>
                    <a:cubicBezTo>
                      <a:pt x="10683" y="260056"/>
                      <a:pt x="15513" y="262845"/>
                      <a:pt x="20213" y="261586"/>
                    </a:cubicBezTo>
                    <a:lnTo>
                      <a:pt x="310399" y="183831"/>
                    </a:lnTo>
                    <a:lnTo>
                      <a:pt x="320601" y="216954"/>
                    </a:lnTo>
                    <a:cubicBezTo>
                      <a:pt x="356767" y="273005"/>
                      <a:pt x="441434" y="312334"/>
                      <a:pt x="540115" y="312334"/>
                    </a:cubicBezTo>
                    <a:lnTo>
                      <a:pt x="540115" y="312332"/>
                    </a:lnTo>
                    <a:cubicBezTo>
                      <a:pt x="464903" y="294470"/>
                      <a:pt x="408528" y="254886"/>
                      <a:pt x="385042" y="206715"/>
                    </a:cubicBezTo>
                    <a:lnTo>
                      <a:pt x="381424" y="191479"/>
                    </a:lnTo>
                    <a:lnTo>
                      <a:pt x="409349" y="165026"/>
                    </a:lnTo>
                    <a:cubicBezTo>
                      <a:pt x="447616" y="145215"/>
                      <a:pt x="510273" y="150446"/>
                      <a:pt x="584029" y="182820"/>
                    </a:cubicBezTo>
                    <a:cubicBezTo>
                      <a:pt x="516435" y="139847"/>
                      <a:pt x="451893" y="117725"/>
                      <a:pt x="402185" y="116698"/>
                    </a:cubicBezTo>
                    <a:lnTo>
                      <a:pt x="381639" y="119946"/>
                    </a:lnTo>
                    <a:lnTo>
                      <a:pt x="385042" y="105618"/>
                    </a:lnTo>
                    <a:cubicBezTo>
                      <a:pt x="408528" y="57447"/>
                      <a:pt x="464903" y="17863"/>
                      <a:pt x="540115" y="0"/>
                    </a:cubicBezTo>
                    <a:cubicBezTo>
                      <a:pt x="441434" y="0"/>
                      <a:pt x="356767" y="39329"/>
                      <a:pt x="320601" y="95380"/>
                    </a:cubicBezTo>
                    <a:lnTo>
                      <a:pt x="310198" y="129159"/>
                    </a:lnTo>
                    <a:lnTo>
                      <a:pt x="6532" y="210526"/>
                    </a:lnTo>
                    <a:cubicBezTo>
                      <a:pt x="1832" y="211785"/>
                      <a:pt x="-957" y="216616"/>
                      <a:pt x="302" y="2213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BDBCCA42-68F4-46BD-A70B-AC3C5370777D}"/>
                  </a:ext>
                </a:extLst>
              </p:cNvPr>
              <p:cNvSpPr/>
              <p:nvPr/>
            </p:nvSpPr>
            <p:spPr>
              <a:xfrm rot="15300000">
                <a:off x="5807047" y="4149007"/>
                <a:ext cx="147162" cy="153668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F6CCB097-8CC2-497E-A26B-387BF0DBB3C8}"/>
                  </a:ext>
                </a:extLst>
              </p:cNvPr>
              <p:cNvSpPr/>
              <p:nvPr/>
            </p:nvSpPr>
            <p:spPr>
              <a:xfrm rot="16200000">
                <a:off x="4597113" y="4233250"/>
                <a:ext cx="1011326" cy="1525393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8" name="月 117">
                <a:extLst>
                  <a:ext uri="{FF2B5EF4-FFF2-40B4-BE49-F238E27FC236}">
                    <a16:creationId xmlns:a16="http://schemas.microsoft.com/office/drawing/2014/main" id="{E5036713-E5B6-4561-A66A-70DBEC290356}"/>
                  </a:ext>
                </a:extLst>
              </p:cNvPr>
              <p:cNvSpPr/>
              <p:nvPr/>
            </p:nvSpPr>
            <p:spPr>
              <a:xfrm rot="12600000">
                <a:off x="4602004" y="3586989"/>
                <a:ext cx="1107544" cy="1727816"/>
              </a:xfrm>
              <a:prstGeom prst="moon">
                <a:avLst>
                  <a:gd name="adj" fmla="val 8726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8B52B3BE-EE2A-407D-8589-B57479DCED59}"/>
                  </a:ext>
                </a:extLst>
              </p:cNvPr>
              <p:cNvSpPr/>
              <p:nvPr/>
            </p:nvSpPr>
            <p:spPr>
              <a:xfrm>
                <a:off x="3647937" y="4392685"/>
                <a:ext cx="964386" cy="96438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" name="月 107">
              <a:extLst>
                <a:ext uri="{FF2B5EF4-FFF2-40B4-BE49-F238E27FC236}">
                  <a16:creationId xmlns:a16="http://schemas.microsoft.com/office/drawing/2014/main" id="{C4D5B2F4-25A2-42E5-929A-18AB3434B526}"/>
                </a:ext>
              </a:extLst>
            </p:cNvPr>
            <p:cNvSpPr/>
            <p:nvPr/>
          </p:nvSpPr>
          <p:spPr>
            <a:xfrm rot="5400000">
              <a:off x="4127378" y="1762250"/>
              <a:ext cx="159269" cy="508276"/>
            </a:xfrm>
            <a:prstGeom prst="moon">
              <a:avLst>
                <a:gd name="adj" fmla="val 87168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137C598E-537F-4384-87FB-D6A6C0EC0BCE}"/>
                </a:ext>
              </a:extLst>
            </p:cNvPr>
            <p:cNvSpPr/>
            <p:nvPr/>
          </p:nvSpPr>
          <p:spPr>
            <a:xfrm>
              <a:off x="3959951" y="2045724"/>
              <a:ext cx="171533" cy="171533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0E82FDEA-F5EA-4966-B519-6762FED05EBD}"/>
                </a:ext>
              </a:extLst>
            </p:cNvPr>
            <p:cNvSpPr/>
            <p:nvPr/>
          </p:nvSpPr>
          <p:spPr>
            <a:xfrm>
              <a:off x="3969865" y="2074362"/>
              <a:ext cx="114996" cy="11499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0D216412-9932-46F9-8F41-F87A77B020CC}"/>
                </a:ext>
              </a:extLst>
            </p:cNvPr>
            <p:cNvSpPr/>
            <p:nvPr/>
          </p:nvSpPr>
          <p:spPr>
            <a:xfrm>
              <a:off x="3962470" y="2318672"/>
              <a:ext cx="589037" cy="288101"/>
            </a:xfrm>
            <a:custGeom>
              <a:avLst/>
              <a:gdLst>
                <a:gd name="connsiteX0" fmla="*/ 294518 w 589037"/>
                <a:gd name="connsiteY0" fmla="*/ 0 h 288101"/>
                <a:gd name="connsiteX1" fmla="*/ 561389 w 589037"/>
                <a:gd name="connsiteY1" fmla="*/ 110542 h 288101"/>
                <a:gd name="connsiteX2" fmla="*/ 589037 w 589037"/>
                <a:gd name="connsiteY2" fmla="*/ 144051 h 288101"/>
                <a:gd name="connsiteX3" fmla="*/ 561389 w 589037"/>
                <a:gd name="connsiteY3" fmla="*/ 177559 h 288101"/>
                <a:gd name="connsiteX4" fmla="*/ 294518 w 589037"/>
                <a:gd name="connsiteY4" fmla="*/ 288101 h 288101"/>
                <a:gd name="connsiteX5" fmla="*/ 27647 w 589037"/>
                <a:gd name="connsiteY5" fmla="*/ 177559 h 288101"/>
                <a:gd name="connsiteX6" fmla="*/ 0 w 589037"/>
                <a:gd name="connsiteY6" fmla="*/ 144051 h 288101"/>
                <a:gd name="connsiteX7" fmla="*/ 27647 w 589037"/>
                <a:gd name="connsiteY7" fmla="*/ 110542 h 288101"/>
                <a:gd name="connsiteX8" fmla="*/ 294518 w 589037"/>
                <a:gd name="connsiteY8" fmla="*/ 0 h 288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9037" h="288101">
                  <a:moveTo>
                    <a:pt x="294518" y="0"/>
                  </a:moveTo>
                  <a:cubicBezTo>
                    <a:pt x="398738" y="0"/>
                    <a:pt x="493091" y="42244"/>
                    <a:pt x="561389" y="110542"/>
                  </a:cubicBezTo>
                  <a:lnTo>
                    <a:pt x="589037" y="144051"/>
                  </a:lnTo>
                  <a:lnTo>
                    <a:pt x="561389" y="177559"/>
                  </a:lnTo>
                  <a:cubicBezTo>
                    <a:pt x="493091" y="245858"/>
                    <a:pt x="398738" y="288101"/>
                    <a:pt x="294518" y="288101"/>
                  </a:cubicBezTo>
                  <a:cubicBezTo>
                    <a:pt x="190299" y="288101"/>
                    <a:pt x="95945" y="245858"/>
                    <a:pt x="27647" y="177559"/>
                  </a:cubicBezTo>
                  <a:lnTo>
                    <a:pt x="0" y="144051"/>
                  </a:lnTo>
                  <a:lnTo>
                    <a:pt x="27647" y="110542"/>
                  </a:lnTo>
                  <a:cubicBezTo>
                    <a:pt x="95945" y="42244"/>
                    <a:pt x="190299" y="0"/>
                    <a:pt x="294518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6B6E24E0-6AC8-4017-BFE0-98BFE4753E50}"/>
                </a:ext>
              </a:extLst>
            </p:cNvPr>
            <p:cNvSpPr/>
            <p:nvPr/>
          </p:nvSpPr>
          <p:spPr>
            <a:xfrm rot="13812190">
              <a:off x="5109016" y="1821023"/>
              <a:ext cx="186561" cy="668262"/>
            </a:xfrm>
            <a:prstGeom prst="moon">
              <a:avLst>
                <a:gd name="adj" fmla="val 47242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月 112">
              <a:extLst>
                <a:ext uri="{FF2B5EF4-FFF2-40B4-BE49-F238E27FC236}">
                  <a16:creationId xmlns:a16="http://schemas.microsoft.com/office/drawing/2014/main" id="{C06AB2A3-E47F-4D9E-8D94-6192A20CDB49}"/>
                </a:ext>
              </a:extLst>
            </p:cNvPr>
            <p:cNvSpPr/>
            <p:nvPr/>
          </p:nvSpPr>
          <p:spPr>
            <a:xfrm rot="12215998">
              <a:off x="4870988" y="1190747"/>
              <a:ext cx="164022" cy="791356"/>
            </a:xfrm>
            <a:prstGeom prst="moon">
              <a:avLst>
                <a:gd name="adj" fmla="val 48409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35092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9656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pptxi13_キビタキのイラスト</dc:title>
  <dc:subject>pptxi13_キビタキのイラスト</dc:subject>
  <dc:creator>でじけろお</dc:creator>
  <cp:revision>1</cp:revision>
  <dcterms:created xsi:type="dcterms:W3CDTF">2018-05-20T00:31:01Z</dcterms:created>
  <dcterms:modified xsi:type="dcterms:W3CDTF">2021-08-13T03:23:17Z</dcterms:modified>
  <cp:version>1</cp:version>
</cp:coreProperties>
</file>